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05" r:id="rId5"/>
    <p:sldId id="321" r:id="rId6"/>
    <p:sldId id="320" r:id="rId7"/>
    <p:sldId id="325" r:id="rId8"/>
    <p:sldId id="330" r:id="rId9"/>
    <p:sldId id="314" r:id="rId10"/>
    <p:sldId id="318" r:id="rId11"/>
    <p:sldId id="301" r:id="rId12"/>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94068" autoAdjust="0"/>
  </p:normalViewPr>
  <p:slideViewPr>
    <p:cSldViewPr snapToGrid="0">
      <p:cViewPr>
        <p:scale>
          <a:sx n="66" d="100"/>
          <a:sy n="66" d="100"/>
        </p:scale>
        <p:origin x="2706" y="178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7BA96B39-6A98-4C54-BC5B-50E8E9535B32}"/>
    <pc:docChg chg="custSel modSld">
      <pc:chgData name="Owen Hoek" userId="ae43f909e3cb95c1" providerId="LiveId" clId="{7BA96B39-6A98-4C54-BC5B-50E8E9535B32}" dt="2026-04-18T18:26:15.196" v="0" actId="478"/>
      <pc:docMkLst>
        <pc:docMk/>
      </pc:docMkLst>
      <pc:sldChg chg="delSp mod delAnim">
        <pc:chgData name="Owen Hoek" userId="ae43f909e3cb95c1" providerId="LiveId" clId="{7BA96B39-6A98-4C54-BC5B-50E8E9535B32}" dt="2026-04-18T18:26:15.196" v="0" actId="478"/>
        <pc:sldMkLst>
          <pc:docMk/>
          <pc:sldMk cId="59164103" sldId="330"/>
        </pc:sldMkLst>
        <pc:picChg chg="del">
          <ac:chgData name="Owen Hoek" userId="ae43f909e3cb95c1" providerId="LiveId" clId="{7BA96B39-6A98-4C54-BC5B-50E8E9535B32}" dt="2026-04-18T18:26:15.196" v="0" actId="478"/>
          <ac:picMkLst>
            <pc:docMk/>
            <pc:sldMk cId="59164103" sldId="330"/>
            <ac:picMk id="5" creationId="{D261287F-7E3C-1E6B-C83D-28C54403A44D}"/>
          </ac:picMkLst>
        </pc:picChg>
      </pc:sldChg>
    </pc:docChg>
  </pc:docChgLst>
  <pc:docChgLst>
    <pc:chgData name="Owen Hoek" userId="ae43f909e3cb95c1" providerId="LiveId" clId="{15D93F2F-3228-486B-9221-C541685BBD76}"/>
    <pc:docChg chg="custSel modSld">
      <pc:chgData name="Owen Hoek" userId="ae43f909e3cb95c1" providerId="LiveId" clId="{15D93F2F-3228-486B-9221-C541685BBD76}" dt="2026-04-17T12:30:10.506" v="5"/>
      <pc:docMkLst>
        <pc:docMk/>
      </pc:docMkLst>
      <pc:sldChg chg="addSp delSp modSp mod setBg">
        <pc:chgData name="Owen Hoek" userId="ae43f909e3cb95c1" providerId="LiveId" clId="{15D93F2F-3228-486B-9221-C541685BBD76}" dt="2026-04-17T12:30:10.506" v="5"/>
        <pc:sldMkLst>
          <pc:docMk/>
          <pc:sldMk cId="1284566564" sldId="305"/>
        </pc:sldMkLst>
        <pc:spChg chg="del">
          <ac:chgData name="Owen Hoek" userId="ae43f909e3cb95c1" providerId="LiveId" clId="{15D93F2F-3228-486B-9221-C541685BBD76}" dt="2026-04-17T12:29:38.930" v="0" actId="478"/>
          <ac:spMkLst>
            <pc:docMk/>
            <pc:sldMk cId="1284566564" sldId="305"/>
            <ac:spMk id="2" creationId="{DB1FC1BA-D271-7D4C-1E47-9DC9CC6550FD}"/>
          </ac:spMkLst>
        </pc:spChg>
        <pc:spChg chg="add del mod">
          <ac:chgData name="Owen Hoek" userId="ae43f909e3cb95c1" providerId="LiveId" clId="{15D93F2F-3228-486B-9221-C541685BBD76}" dt="2026-04-17T12:29:39.583" v="1" actId="478"/>
          <ac:spMkLst>
            <pc:docMk/>
            <pc:sldMk cId="1284566564" sldId="305"/>
            <ac:spMk id="4" creationId="{35CFFDCC-6819-D7E1-1C49-C9AB12C3467B}"/>
          </ac:spMkLst>
        </pc:spChg>
        <pc:spChg chg="add del mod">
          <ac:chgData name="Owen Hoek" userId="ae43f909e3cb95c1" providerId="LiveId" clId="{15D93F2F-3228-486B-9221-C541685BBD76}" dt="2026-04-17T12:29:39.583" v="1" actId="478"/>
          <ac:spMkLst>
            <pc:docMk/>
            <pc:sldMk cId="1284566564" sldId="305"/>
            <ac:spMk id="6" creationId="{23CD0657-9DA0-B555-CFD8-EFD6F9B65177}"/>
          </ac:spMkLst>
        </pc:spChg>
        <pc:spChg chg="del">
          <ac:chgData name="Owen Hoek" userId="ae43f909e3cb95c1" providerId="LiveId" clId="{15D93F2F-3228-486B-9221-C541685BBD76}" dt="2026-04-17T12:29:38.930" v="0" actId="478"/>
          <ac:spMkLst>
            <pc:docMk/>
            <pc:sldMk cId="1284566564" sldId="305"/>
            <ac:spMk id="15" creationId="{F4F793CD-20BA-5384-B3AE-DCAAE89A9295}"/>
          </ac:spMkLst>
        </pc:spChg>
        <pc:spChg chg="del">
          <ac:chgData name="Owen Hoek" userId="ae43f909e3cb95c1" providerId="LiveId" clId="{15D93F2F-3228-486B-9221-C541685BBD76}" dt="2026-04-17T12:29:38.930" v="0" actId="478"/>
          <ac:spMkLst>
            <pc:docMk/>
            <pc:sldMk cId="1284566564" sldId="305"/>
            <ac:spMk id="16" creationId="{D62829B8-1DF2-7829-6363-4DA9A127C4F2}"/>
          </ac:spMkLst>
        </pc:spChg>
        <pc:picChg chg="add del mod">
          <ac:chgData name="Owen Hoek" userId="ae43f909e3cb95c1" providerId="LiveId" clId="{15D93F2F-3228-486B-9221-C541685BBD76}" dt="2026-04-17T12:30:07.411" v="3" actId="21"/>
          <ac:picMkLst>
            <pc:docMk/>
            <pc:sldMk cId="1284566564" sldId="305"/>
            <ac:picMk id="8" creationId="{5EE7B150-124C-3C72-B194-5F8EEC9F19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18-4-2026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8</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18-4-2026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18-4-2026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8.sv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6.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9.sv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6.svg"/><Relationship Id="rId2" Type="http://schemas.microsoft.com/office/2007/relationships/media" Target="../media/media2.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slideLayout" Target="../slideLayouts/slideLayout1.xml"/><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21.png"/><Relationship Id="rId4" Type="http://schemas.openxmlformats.org/officeDocument/2006/relationships/audio" Target="../media/media3.mp3"/><Relationship Id="rId9" Type="http://schemas.openxmlformats.org/officeDocument/2006/relationships/image" Target="../media/image7.sv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D7B5B3D-D43A-8892-F969-25B37CED9AF3}"/>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237EBDD-21C4-0980-CC4F-EA6065BE5955}"/>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a:extLst>
              <a:ext uri="{FF2B5EF4-FFF2-40B4-BE49-F238E27FC236}">
                <a16:creationId xmlns:a16="http://schemas.microsoft.com/office/drawing/2014/main" id="{045CC634-E277-24D6-D369-41B6238807CD}"/>
              </a:ext>
            </a:extLst>
          </p:cNvPr>
          <p:cNvGrpSpPr/>
          <p:nvPr/>
        </p:nvGrpSpPr>
        <p:grpSpPr>
          <a:xfrm>
            <a:off x="5405193" y="5023404"/>
            <a:ext cx="8337019" cy="1255402"/>
            <a:chOff x="5913193" y="5023405"/>
            <a:chExt cx="8337019" cy="1255402"/>
          </a:xfrm>
        </p:grpSpPr>
        <p:pic>
          <p:nvPicPr>
            <p:cNvPr id="3" name="Graphic 2" descr="Radiomicrofoon met effen opvulling">
              <a:extLst>
                <a:ext uri="{FF2B5EF4-FFF2-40B4-BE49-F238E27FC236}">
                  <a16:creationId xmlns:a16="http://schemas.microsoft.com/office/drawing/2014/main" id="{850F5864-98EF-39D4-92D3-A72A6D8C842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65342" y="5029509"/>
              <a:ext cx="1243194" cy="1243194"/>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7176723-534B-77B6-DA75-6DC5CCF9C5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94504" y="5029509"/>
              <a:ext cx="1243194" cy="1243194"/>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CB308C56-D5CB-44D2-35EA-BFA5B63DEC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007018" y="5029509"/>
              <a:ext cx="1243194" cy="1243194"/>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0763F3A-218D-A337-9578-A99F43453B7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236180" y="5029509"/>
              <a:ext cx="1243194" cy="1243194"/>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870DD0E1-3402-D9AF-8FAE-49BD05440F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3193" y="5023405"/>
              <a:ext cx="1255402" cy="1255402"/>
            </a:xfrm>
            <a:prstGeom prst="rect">
              <a:avLst/>
            </a:prstGeom>
            <a:effectLst>
              <a:outerShdw blurRad="50800" dist="38100" dir="2700000" algn="tl" rotWithShape="0">
                <a:prstClr val="black">
                  <a:alpha val="40000"/>
                </a:prstClr>
              </a:outerShdw>
            </a:effectLst>
          </p:spPr>
        </p:pic>
      </p:grpSp>
      <p:sp>
        <p:nvSpPr>
          <p:cNvPr id="6" name="Gelijkbenige driehoek 5">
            <a:extLst>
              <a:ext uri="{FF2B5EF4-FFF2-40B4-BE49-F238E27FC236}">
                <a16:creationId xmlns:a16="http://schemas.microsoft.com/office/drawing/2014/main" id="{868CF27B-4A68-57A9-9040-1034E6093970}"/>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8" name="Groep 47">
            <a:extLst>
              <a:ext uri="{FF2B5EF4-FFF2-40B4-BE49-F238E27FC236}">
                <a16:creationId xmlns:a16="http://schemas.microsoft.com/office/drawing/2014/main" id="{4BA0B3F7-1E82-E351-AD72-CAED666E7D2B}"/>
              </a:ext>
            </a:extLst>
          </p:cNvPr>
          <p:cNvGrpSpPr/>
          <p:nvPr/>
        </p:nvGrpSpPr>
        <p:grpSpPr>
          <a:xfrm>
            <a:off x="-751672" y="-1726982"/>
            <a:ext cx="78592553" cy="5841782"/>
            <a:chOff x="-751672" y="-1726982"/>
            <a:chExt cx="78592553" cy="5841782"/>
          </a:xfrm>
        </p:grpSpPr>
        <p:sp>
          <p:nvSpPr>
            <p:cNvPr id="26" name="Rechthoek 25">
              <a:extLst>
                <a:ext uri="{FF2B5EF4-FFF2-40B4-BE49-F238E27FC236}">
                  <a16:creationId xmlns:a16="http://schemas.microsoft.com/office/drawing/2014/main" id="{B5CD9636-7E03-4790-3569-D9CE15287A11}"/>
                </a:ext>
              </a:extLst>
            </p:cNvPr>
            <p:cNvSpPr/>
            <p:nvPr/>
          </p:nvSpPr>
          <p:spPr>
            <a:xfrm>
              <a:off x="-751672" y="-1726982"/>
              <a:ext cx="78577272" cy="5841782"/>
            </a:xfrm>
            <a:prstGeom prst="rect">
              <a:avLst/>
            </a:prstGeom>
            <a:solidFill>
              <a:schemeClr val="accent2">
                <a:lumMod val="20000"/>
                <a:lumOff val="8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7" name="Rechthoek 26">
              <a:extLst>
                <a:ext uri="{FF2B5EF4-FFF2-40B4-BE49-F238E27FC236}">
                  <a16:creationId xmlns:a16="http://schemas.microsoft.com/office/drawing/2014/main" id="{92A693F1-A82B-BB72-197F-952AE757A40F}"/>
                </a:ext>
              </a:extLst>
            </p:cNvPr>
            <p:cNvSpPr/>
            <p:nvPr/>
          </p:nvSpPr>
          <p:spPr>
            <a:xfrm>
              <a:off x="-736391" y="433695"/>
              <a:ext cx="78577272"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AE528842-F4AB-D672-8935-BBC00B12B317}"/>
                </a:ext>
              </a:extLst>
            </p:cNvPr>
            <p:cNvSpPr txBox="1"/>
            <p:nvPr/>
          </p:nvSpPr>
          <p:spPr>
            <a:xfrm>
              <a:off x="3995906" y="768945"/>
              <a:ext cx="420019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9" name="Tekstvak 28">
              <a:extLst>
                <a:ext uri="{FF2B5EF4-FFF2-40B4-BE49-F238E27FC236}">
                  <a16:creationId xmlns:a16="http://schemas.microsoft.com/office/drawing/2014/main" id="{ED9E572D-18B1-A363-80A5-4F1553741772}"/>
                </a:ext>
              </a:extLst>
            </p:cNvPr>
            <p:cNvSpPr txBox="1"/>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sp>
          <p:nvSpPr>
            <p:cNvPr id="38" name="Tekstvak 37">
              <a:extLst>
                <a:ext uri="{FF2B5EF4-FFF2-40B4-BE49-F238E27FC236}">
                  <a16:creationId xmlns:a16="http://schemas.microsoft.com/office/drawing/2014/main" id="{BDD1006C-4C2A-4070-2083-80425CF47D41}"/>
                </a:ext>
              </a:extLst>
            </p:cNvPr>
            <p:cNvSpPr txBox="1"/>
            <p:nvPr/>
          </p:nvSpPr>
          <p:spPr>
            <a:xfrm>
              <a:off x="16542297"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9" name="Tekstvak 38">
              <a:extLst>
                <a:ext uri="{FF2B5EF4-FFF2-40B4-BE49-F238E27FC236}">
                  <a16:creationId xmlns:a16="http://schemas.microsoft.com/office/drawing/2014/main" id="{DD2940FC-793C-F994-BDFD-AE52252AE17F}"/>
                </a:ext>
              </a:extLst>
            </p:cNvPr>
            <p:cNvSpPr txBox="1"/>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sp>
          <p:nvSpPr>
            <p:cNvPr id="40" name="Tekstvak 39">
              <a:extLst>
                <a:ext uri="{FF2B5EF4-FFF2-40B4-BE49-F238E27FC236}">
                  <a16:creationId xmlns:a16="http://schemas.microsoft.com/office/drawing/2014/main" id="{8B03FDCD-FA8C-E2C6-D57D-E9DFFF619F69}"/>
                </a:ext>
              </a:extLst>
            </p:cNvPr>
            <p:cNvSpPr txBox="1"/>
            <p:nvPr/>
          </p:nvSpPr>
          <p:spPr>
            <a:xfrm>
              <a:off x="28312834" y="768945"/>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2C8BBF99-8929-8217-6B8E-A0775D915608}"/>
                </a:ext>
              </a:extLst>
            </p:cNvPr>
            <p:cNvSpPr txBox="1"/>
            <p:nvPr/>
          </p:nvSpPr>
          <p:spPr>
            <a:xfrm>
              <a:off x="2457893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sp>
          <p:nvSpPr>
            <p:cNvPr id="42" name="Tekstvak 41">
              <a:extLst>
                <a:ext uri="{FF2B5EF4-FFF2-40B4-BE49-F238E27FC236}">
                  <a16:creationId xmlns:a16="http://schemas.microsoft.com/office/drawing/2014/main" id="{76A96681-C141-22A0-5D81-FE5DE87B1C0F}"/>
                </a:ext>
              </a:extLst>
            </p:cNvPr>
            <p:cNvSpPr txBox="1"/>
            <p:nvPr/>
          </p:nvSpPr>
          <p:spPr>
            <a:xfrm>
              <a:off x="40998683"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43" name="Tekstvak 42">
              <a:extLst>
                <a:ext uri="{FF2B5EF4-FFF2-40B4-BE49-F238E27FC236}">
                  <a16:creationId xmlns:a16="http://schemas.microsoft.com/office/drawing/2014/main" id="{67A0EA30-627F-B88A-23E2-4B79C2820EAD}"/>
                </a:ext>
              </a:extLst>
            </p:cNvPr>
            <p:cNvSpPr txBox="1"/>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sp>
          <p:nvSpPr>
            <p:cNvPr id="44" name="Tekstvak 43">
              <a:extLst>
                <a:ext uri="{FF2B5EF4-FFF2-40B4-BE49-F238E27FC236}">
                  <a16:creationId xmlns:a16="http://schemas.microsoft.com/office/drawing/2014/main" id="{2ED91639-5D48-7F9F-FCE6-AE5B919A864A}"/>
                </a:ext>
              </a:extLst>
            </p:cNvPr>
            <p:cNvSpPr txBox="1"/>
            <p:nvPr/>
          </p:nvSpPr>
          <p:spPr>
            <a:xfrm>
              <a:off x="52253854" y="768945"/>
              <a:ext cx="432362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5" name="Tekstvak 44">
              <a:extLst>
                <a:ext uri="{FF2B5EF4-FFF2-40B4-BE49-F238E27FC236}">
                  <a16:creationId xmlns:a16="http://schemas.microsoft.com/office/drawing/2014/main" id="{D69AA78D-B936-ABAA-F946-B27DCDD1FD8E}"/>
                </a:ext>
              </a:extLst>
            </p:cNvPr>
            <p:cNvSpPr txBox="1"/>
            <p:nvPr/>
          </p:nvSpPr>
          <p:spPr>
            <a:xfrm>
              <a:off x="4873876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sp>
          <p:nvSpPr>
            <p:cNvPr id="46" name="Tekstvak 45">
              <a:extLst>
                <a:ext uri="{FF2B5EF4-FFF2-40B4-BE49-F238E27FC236}">
                  <a16:creationId xmlns:a16="http://schemas.microsoft.com/office/drawing/2014/main" id="{1895CB98-B29E-8D7C-5D49-191F309401CD}"/>
                </a:ext>
              </a:extLst>
            </p:cNvPr>
            <p:cNvSpPr txBox="1"/>
            <p:nvPr/>
          </p:nvSpPr>
          <p:spPr>
            <a:xfrm>
              <a:off x="64333772"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47" name="Tekstvak 46">
              <a:extLst>
                <a:ext uri="{FF2B5EF4-FFF2-40B4-BE49-F238E27FC236}">
                  <a16:creationId xmlns:a16="http://schemas.microsoft.com/office/drawing/2014/main" id="{72F3199A-E6D3-6D89-6BCD-7DD457BABD8B}"/>
                </a:ext>
              </a:extLst>
            </p:cNvPr>
            <p:cNvSpPr txBox="1"/>
            <p:nvPr/>
          </p:nvSpPr>
          <p:spPr>
            <a:xfrm>
              <a:off x="6081867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spTree>
    <p:extLst>
      <p:ext uri="{BB962C8B-B14F-4D97-AF65-F5344CB8AC3E}">
        <p14:creationId xmlns:p14="http://schemas.microsoft.com/office/powerpoint/2010/main" val="3564986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2.59259E-6 L -0.13047 -0.00023 " pathEditMode="relative" rAng="0" ptsTypes="AA">
                                      <p:cBhvr>
                                        <p:cTn id="6" dur="2000" fill="hold"/>
                                        <p:tgtEl>
                                          <p:spTgt spid="24"/>
                                        </p:tgtEl>
                                        <p:attrNameLst>
                                          <p:attrName>ppt_x</p:attrName>
                                          <p:attrName>ppt_y</p:attrName>
                                        </p:attrNameLst>
                                      </p:cBhvr>
                                      <p:rCtr x="-6523" y="-23"/>
                                    </p:animMotion>
                                  </p:childTnLst>
                                </p:cTn>
                              </p:par>
                              <p:par>
                                <p:cTn id="7" presetID="35" presetClass="path" presetSubtype="0" accel="50000" decel="50000" fill="hold" nodeType="withEffect">
                                  <p:stCondLst>
                                    <p:cond delay="0"/>
                                  </p:stCondLst>
                                  <p:childTnLst>
                                    <p:animMotion origin="layout" path="M 1.66667E-6 -4.07407E-6 L -0.98294 -0.00046 " pathEditMode="relative" rAng="0" ptsTypes="AA">
                                      <p:cBhvr>
                                        <p:cTn id="8" dur="2000" fill="hold"/>
                                        <p:tgtEl>
                                          <p:spTgt spid="48"/>
                                        </p:tgtEl>
                                        <p:attrNameLst>
                                          <p:attrName>ppt_x</p:attrName>
                                          <p:attrName>ppt_y</p:attrName>
                                        </p:attrNameLst>
                                      </p:cBhvr>
                                      <p:rCtr x="-49154"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3047 -0.00023 L -0.28438 0.00116 " pathEditMode="relative" rAng="0" ptsTypes="AA">
                                      <p:cBhvr>
                                        <p:cTn id="12" dur="2000" fill="hold"/>
                                        <p:tgtEl>
                                          <p:spTgt spid="24"/>
                                        </p:tgtEl>
                                        <p:attrNameLst>
                                          <p:attrName>ppt_x</p:attrName>
                                          <p:attrName>ppt_y</p:attrName>
                                        </p:attrNameLst>
                                      </p:cBhvr>
                                      <p:rCtr x="-7695" y="69"/>
                                    </p:animMotion>
                                  </p:childTnLst>
                                </p:cTn>
                              </p:par>
                              <p:par>
                                <p:cTn id="13" presetID="42" presetClass="path" presetSubtype="0" accel="50000" decel="50000" fill="hold" nodeType="withEffect">
                                  <p:stCondLst>
                                    <p:cond delay="0"/>
                                  </p:stCondLst>
                                  <p:childTnLst>
                                    <p:animMotion origin="layout" path="M -0.98294 -0.00046 L -1.98086 0.00047 " pathEditMode="relative" rAng="0" ptsTypes="AA">
                                      <p:cBhvr>
                                        <p:cTn id="14" dur="2000" fill="hold"/>
                                        <p:tgtEl>
                                          <p:spTgt spid="48"/>
                                        </p:tgtEl>
                                        <p:attrNameLst>
                                          <p:attrName>ppt_x</p:attrName>
                                          <p:attrName>ppt_y</p:attrName>
                                        </p:attrNameLst>
                                      </p:cBhvr>
                                      <p:rCtr x="-49896" y="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8438 0.00116 L -0.43125 -0.00023 " pathEditMode="relative" rAng="0" ptsTypes="AA">
                                      <p:cBhvr>
                                        <p:cTn id="18" dur="2000" fill="hold"/>
                                        <p:tgtEl>
                                          <p:spTgt spid="24"/>
                                        </p:tgtEl>
                                        <p:attrNameLst>
                                          <p:attrName>ppt_x</p:attrName>
                                          <p:attrName>ppt_y</p:attrName>
                                        </p:attrNameLst>
                                      </p:cBhvr>
                                      <p:rCtr x="-7344" y="-69"/>
                                    </p:animMotion>
                                  </p:childTnLst>
                                </p:cTn>
                              </p:par>
                              <p:par>
                                <p:cTn id="19" presetID="42" presetClass="path" presetSubtype="0" accel="50000" decel="50000" fill="hold" nodeType="withEffect">
                                  <p:stCondLst>
                                    <p:cond delay="0"/>
                                  </p:stCondLst>
                                  <p:childTnLst>
                                    <p:animMotion origin="layout" path="M -1.98086 0.00047 L -2.96667 0.00093 " pathEditMode="relative" rAng="0" ptsTypes="AA">
                                      <p:cBhvr>
                                        <p:cTn id="20" dur="2000" fill="hold"/>
                                        <p:tgtEl>
                                          <p:spTgt spid="48"/>
                                        </p:tgtEl>
                                        <p:attrNameLst>
                                          <p:attrName>ppt_x</p:attrName>
                                          <p:attrName>ppt_y</p:attrName>
                                        </p:attrNameLst>
                                      </p:cBhvr>
                                      <p:rCtr x="-49297" y="2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43125 -0.00023 L -0.57032 0.00533 " pathEditMode="relative" rAng="0" ptsTypes="AA">
                                      <p:cBhvr>
                                        <p:cTn id="24" dur="2000" fill="hold"/>
                                        <p:tgtEl>
                                          <p:spTgt spid="24"/>
                                        </p:tgtEl>
                                        <p:attrNameLst>
                                          <p:attrName>ppt_x</p:attrName>
                                          <p:attrName>ppt_y</p:attrName>
                                        </p:attrNameLst>
                                      </p:cBhvr>
                                      <p:rCtr x="-6953" y="278"/>
                                    </p:animMotion>
                                  </p:childTnLst>
                                </p:cTn>
                              </p:par>
                              <p:par>
                                <p:cTn id="25" presetID="42" presetClass="path" presetSubtype="0" accel="50000" decel="50000" fill="hold" nodeType="withEffect">
                                  <p:stCondLst>
                                    <p:cond delay="0"/>
                                  </p:stCondLst>
                                  <p:childTnLst>
                                    <p:animMotion origin="layout" path="M -2.96667 0.00093 L -3.94896 -4.07407E-6 " pathEditMode="relative" rAng="0" ptsTypes="AA">
                                      <p:cBhvr>
                                        <p:cTn id="26" dur="2000" fill="hold"/>
                                        <p:tgtEl>
                                          <p:spTgt spid="48"/>
                                        </p:tgtEl>
                                        <p:attrNameLst>
                                          <p:attrName>ppt_x</p:attrName>
                                          <p:attrName>ppt_y</p:attrName>
                                        </p:attrNameLst>
                                      </p:cBhvr>
                                      <p:rCtr x="-4911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02932-F737-89F1-17FC-CCD043C8897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D5FC53F-2237-A232-0694-3D9BCF620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8441233" y="2739572"/>
            <a:ext cx="2757712" cy="1378856"/>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3C3E7391-842C-F13A-B509-C96F9093D6AD}"/>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7864DCC-139C-D20F-CDF7-0D09D0F6BE9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97151"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FD081824-C488-ADC7-D4EF-95C9F175C4A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6313" y="5206212"/>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C131BFAF-A9F4-3949-FB66-9484F49C18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738827"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53CC513-026A-D315-F9A8-3AD6722646A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67989"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AC72A2AB-DE7C-5852-BE8C-71D496FD07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A11AE893-05AE-DA1B-7A98-C32C1C5B61CD}"/>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A905523D-4207-22B8-2075-DA62F3A18BEB}"/>
              </a:ext>
            </a:extLst>
          </p:cNvPr>
          <p:cNvGrpSpPr/>
          <p:nvPr/>
        </p:nvGrpSpPr>
        <p:grpSpPr>
          <a:xfrm>
            <a:off x="-6400446" y="-1666171"/>
            <a:ext cx="6209196" cy="5361871"/>
            <a:chOff x="-6400446" y="-1666171"/>
            <a:chExt cx="6209196" cy="5361871"/>
          </a:xfrm>
        </p:grpSpPr>
        <p:sp>
          <p:nvSpPr>
            <p:cNvPr id="18" name="Rechthoek 17">
              <a:extLst>
                <a:ext uri="{FF2B5EF4-FFF2-40B4-BE49-F238E27FC236}">
                  <a16:creationId xmlns:a16="http://schemas.microsoft.com/office/drawing/2014/main" id="{15FEF02A-894D-B138-6A84-894ED364ACC4}"/>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56085BDE-C6DE-98A6-2DD9-1783CEF9969F}"/>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009B33FE-2B0A-6510-F2B1-8DAD9D9726DD}"/>
                </a:ext>
              </a:extLst>
            </p:cNvPr>
            <p:cNvSpPr txBox="1"/>
            <p:nvPr/>
          </p:nvSpPr>
          <p:spPr>
            <a:xfrm>
              <a:off x="-5399388" y="758620"/>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21" name="Tekstvak 20">
              <a:extLst>
                <a:ext uri="{FF2B5EF4-FFF2-40B4-BE49-F238E27FC236}">
                  <a16:creationId xmlns:a16="http://schemas.microsoft.com/office/drawing/2014/main" id="{02B5E3FF-63F1-A9EB-9D94-D9E936B20763}"/>
                </a:ext>
              </a:extLst>
            </p:cNvPr>
            <p:cNvSpPr txBox="1"/>
            <p:nvPr/>
          </p:nvSpPr>
          <p:spPr>
            <a:xfrm>
              <a:off x="-6255695" y="2052250"/>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Van welk land is dit de vlag?</a:t>
              </a:r>
            </a:p>
          </p:txBody>
        </p:sp>
      </p:grpSp>
      <p:sp>
        <p:nvSpPr>
          <p:cNvPr id="2" name="Tekstvak 1">
            <a:extLst>
              <a:ext uri="{FF2B5EF4-FFF2-40B4-BE49-F238E27FC236}">
                <a16:creationId xmlns:a16="http://schemas.microsoft.com/office/drawing/2014/main" id="{01E86D17-9BDF-5498-9E85-43E85055F906}"/>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9" name="Tekstvak 8">
            <a:extLst>
              <a:ext uri="{FF2B5EF4-FFF2-40B4-BE49-F238E27FC236}">
                <a16:creationId xmlns:a16="http://schemas.microsoft.com/office/drawing/2014/main" id="{82F05653-C241-BD83-709D-069FB83A24AD}"/>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39" name="Groep 38">
            <a:extLst>
              <a:ext uri="{FF2B5EF4-FFF2-40B4-BE49-F238E27FC236}">
                <a16:creationId xmlns:a16="http://schemas.microsoft.com/office/drawing/2014/main" id="{03A351B3-08C9-67BB-1024-3CECEB16F44F}"/>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938AFB2-8BBD-06DD-C493-3AF1774DF971}"/>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0AAC5F78-D91D-78D0-B77E-6C2DA92D7E16}"/>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96BF7E49-A0A4-8C44-5472-95FD28B054D4}"/>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62C1D0C3-A596-7549-9F09-0B6800F4EA2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 </a:t>
                  </a:r>
                </a:p>
              </p:txBody>
            </p:sp>
          </p:grpSp>
          <p:pic>
            <p:nvPicPr>
              <p:cNvPr id="45" name="Graphic 44" descr="Klantbeoordeling met effen opvulling">
                <a:extLst>
                  <a:ext uri="{FF2B5EF4-FFF2-40B4-BE49-F238E27FC236}">
                    <a16:creationId xmlns:a16="http://schemas.microsoft.com/office/drawing/2014/main" id="{7ACEC859-509E-5CD9-3890-8B41ACD528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BE1D5BC5-07A6-9422-FBE4-F5FC31C0292E}"/>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3E7B9875-F36C-4A52-E49B-4FD8BA68FA35}"/>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9F3FBDA2-95CB-DA0C-FA21-E39C96437D84}"/>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Maleisië</a:t>
              </a:r>
            </a:p>
          </p:txBody>
        </p:sp>
      </p:grpSp>
    </p:spTree>
    <p:extLst>
      <p:ext uri="{BB962C8B-B14F-4D97-AF65-F5344CB8AC3E}">
        <p14:creationId xmlns:p14="http://schemas.microsoft.com/office/powerpoint/2010/main" val="331973592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7"/>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000" fill="hold"/>
                                        <p:tgtEl>
                                          <p:spTgt spid="1026"/>
                                        </p:tgtEl>
                                        <p:attrNameLst>
                                          <p:attrName>ppt_x</p:attrName>
                                        </p:attrNameLst>
                                      </p:cBhvr>
                                      <p:tavLst>
                                        <p:tav tm="0">
                                          <p:val>
                                            <p:strVal val="1+#ppt_w/2"/>
                                          </p:val>
                                        </p:tav>
                                        <p:tav tm="100000">
                                          <p:val>
                                            <p:strVal val="#ppt_x"/>
                                          </p:val>
                                        </p:tav>
                                      </p:tavLst>
                                    </p:anim>
                                    <p:anim calcmode="lin" valueType="num">
                                      <p:cBhvr additive="base">
                                        <p:cTn id="11" dur="1000" fill="hold"/>
                                        <p:tgtEl>
                                          <p:spTgt spid="1026"/>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9"/>
                                        </p:tgtEl>
                                      </p:cBhvr>
                                    </p:animEffect>
                                    <p:animScale>
                                      <p:cBhvr>
                                        <p:cTn id="18" dur="750" autoRev="1" fill="hold"/>
                                        <p:tgtEl>
                                          <p:spTgt spid="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39"/>
                                        </p:tgtEl>
                                        <p:attrNameLst>
                                          <p:attrName>ppt_x</p:attrName>
                                          <p:attrName>ppt_y</p:attrName>
                                        </p:attrNameLst>
                                      </p:cBhvr>
                                      <p:rCtr x="-104" y="26782"/>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2"/>
                                        </p:tgtEl>
                                      </p:cBhvr>
                                    </p:animEffect>
                                    <p:animScale>
                                      <p:cBhvr>
                                        <p:cTn id="33" dur="7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3EFF-AE9E-D08E-CA0E-63A4C08416E4}"/>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2011E1A9-6B47-6FB6-54BD-8AEACE21FBF7}"/>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202359D5-146B-54F5-C8F4-52173626536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394265" y="4943622"/>
            <a:ext cx="1403470" cy="1403470"/>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7535193E-8C68-CDCF-2ED6-C1A3ED4846D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80268" y="5200463"/>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6E339273-DD72-B241-1A4B-CA502D8CF04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192782" y="5200463"/>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8224BD51-0FE3-98C4-3CD0-3B0449A3FD1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21944" y="5200463"/>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26555898-5C03-C708-FEAE-AA7382F5FB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05061" y="5200463"/>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2C976B90-DF28-8033-FFAA-8F2C6D9D290E}"/>
              </a:ext>
            </a:extLst>
          </p:cNvPr>
          <p:cNvSpPr/>
          <p:nvPr/>
        </p:nvSpPr>
        <p:spPr>
          <a:xfrm>
            <a:off x="5565648" y="635291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A6A6621-E39F-DC6B-D8D4-56E1C894C5D7}"/>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12" name="Tekstvak 11">
            <a:extLst>
              <a:ext uri="{FF2B5EF4-FFF2-40B4-BE49-F238E27FC236}">
                <a16:creationId xmlns:a16="http://schemas.microsoft.com/office/drawing/2014/main" id="{7C9F5203-A769-E655-DC51-73D20BEC5FE5}"/>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3" name="Tekstvak 12">
            <a:extLst>
              <a:ext uri="{FF2B5EF4-FFF2-40B4-BE49-F238E27FC236}">
                <a16:creationId xmlns:a16="http://schemas.microsoft.com/office/drawing/2014/main" id="{CBCDEFDA-11E4-BB52-FCDF-1A1F6F5B335F}"/>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20" name="Groep 19">
            <a:extLst>
              <a:ext uri="{FF2B5EF4-FFF2-40B4-BE49-F238E27FC236}">
                <a16:creationId xmlns:a16="http://schemas.microsoft.com/office/drawing/2014/main" id="{D42E4C15-79ED-F665-C1DD-51CF7752E880}"/>
              </a:ext>
            </a:extLst>
          </p:cNvPr>
          <p:cNvGrpSpPr/>
          <p:nvPr/>
        </p:nvGrpSpPr>
        <p:grpSpPr>
          <a:xfrm>
            <a:off x="-6400446" y="-1666171"/>
            <a:ext cx="6209196" cy="5361871"/>
            <a:chOff x="-6400446" y="-1666171"/>
            <a:chExt cx="6209196" cy="5361871"/>
          </a:xfrm>
        </p:grpSpPr>
        <p:sp>
          <p:nvSpPr>
            <p:cNvPr id="21" name="Rechthoek 20">
              <a:extLst>
                <a:ext uri="{FF2B5EF4-FFF2-40B4-BE49-F238E27FC236}">
                  <a16:creationId xmlns:a16="http://schemas.microsoft.com/office/drawing/2014/main" id="{3B5348B5-B1DB-2FBD-E166-E0AFFF765F1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Rechthoek 21">
              <a:extLst>
                <a:ext uri="{FF2B5EF4-FFF2-40B4-BE49-F238E27FC236}">
                  <a16:creationId xmlns:a16="http://schemas.microsoft.com/office/drawing/2014/main" id="{F0699A28-DA50-EA2D-B14A-205D709CE22D}"/>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A8D927BC-605E-9530-40F8-E27D864BA9C5}"/>
                </a:ext>
              </a:extLst>
            </p:cNvPr>
            <p:cNvSpPr txBox="1"/>
            <p:nvPr/>
          </p:nvSpPr>
          <p:spPr>
            <a:xfrm>
              <a:off x="-5242294" y="758620"/>
              <a:ext cx="388600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24" name="Tekstvak 23">
              <a:extLst>
                <a:ext uri="{FF2B5EF4-FFF2-40B4-BE49-F238E27FC236}">
                  <a16:creationId xmlns:a16="http://schemas.microsoft.com/office/drawing/2014/main" id="{56A8FDFD-D81E-DFB1-2198-1F88F23FC752}"/>
                </a:ext>
              </a:extLst>
            </p:cNvPr>
            <p:cNvSpPr txBox="1"/>
            <p:nvPr/>
          </p:nvSpPr>
          <p:spPr>
            <a:xfrm>
              <a:off x="-6248798" y="2451905"/>
              <a:ext cx="5912796" cy="523220"/>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Schrijf op hoe het lied verder gaat</a:t>
              </a:r>
            </a:p>
          </p:txBody>
        </p:sp>
      </p:grpSp>
      <p:grpSp>
        <p:nvGrpSpPr>
          <p:cNvPr id="39" name="Groep 38">
            <a:extLst>
              <a:ext uri="{FF2B5EF4-FFF2-40B4-BE49-F238E27FC236}">
                <a16:creationId xmlns:a16="http://schemas.microsoft.com/office/drawing/2014/main" id="{B790147B-59C1-99CC-11B5-A9A1D0457433}"/>
              </a:ext>
            </a:extLst>
          </p:cNvPr>
          <p:cNvGrpSpPr/>
          <p:nvPr/>
        </p:nvGrpSpPr>
        <p:grpSpPr>
          <a:xfrm>
            <a:off x="7242629" y="-4648200"/>
            <a:ext cx="5154923" cy="5511800"/>
            <a:chOff x="7658100" y="-4648200"/>
            <a:chExt cx="4739452" cy="5511800"/>
          </a:xfrm>
        </p:grpSpPr>
        <p:grpSp>
          <p:nvGrpSpPr>
            <p:cNvPr id="40" name="Groep 39">
              <a:extLst>
                <a:ext uri="{FF2B5EF4-FFF2-40B4-BE49-F238E27FC236}">
                  <a16:creationId xmlns:a16="http://schemas.microsoft.com/office/drawing/2014/main" id="{FB5007EB-4E2E-19D0-8DFD-290DEED0EA7C}"/>
                </a:ext>
              </a:extLst>
            </p:cNvPr>
            <p:cNvGrpSpPr/>
            <p:nvPr/>
          </p:nvGrpSpPr>
          <p:grpSpPr>
            <a:xfrm>
              <a:off x="7658100" y="-4648200"/>
              <a:ext cx="4739452" cy="5511800"/>
              <a:chOff x="7658100" y="-4648200"/>
              <a:chExt cx="4739452" cy="5511800"/>
            </a:xfrm>
          </p:grpSpPr>
          <p:grpSp>
            <p:nvGrpSpPr>
              <p:cNvPr id="44" name="Groep 43">
                <a:extLst>
                  <a:ext uri="{FF2B5EF4-FFF2-40B4-BE49-F238E27FC236}">
                    <a16:creationId xmlns:a16="http://schemas.microsoft.com/office/drawing/2014/main" id="{3DB1074D-D6C8-050D-A70B-1A3ECB0F069A}"/>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6" name="Rechthoek: afgeronde hoeken 14">
                  <a:extLst>
                    <a:ext uri="{FF2B5EF4-FFF2-40B4-BE49-F238E27FC236}">
                      <a16:creationId xmlns:a16="http://schemas.microsoft.com/office/drawing/2014/main" id="{7A0D0E35-C27C-F100-BADC-8799CFEB450B}"/>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7" name="Rechthoek: afgeronde hoeken 46">
                  <a:extLst>
                    <a:ext uri="{FF2B5EF4-FFF2-40B4-BE49-F238E27FC236}">
                      <a16:creationId xmlns:a16="http://schemas.microsoft.com/office/drawing/2014/main" id="{98585470-4409-1F5D-AA28-6B18D5E8EE63}"/>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Bij een goed antwoord: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45" name="Graphic 44" descr="Klantbeoordeling met effen opvulling">
                <a:extLst>
                  <a:ext uri="{FF2B5EF4-FFF2-40B4-BE49-F238E27FC236}">
                    <a16:creationId xmlns:a16="http://schemas.microsoft.com/office/drawing/2014/main" id="{4633DBDD-2B25-3A4F-92E2-3FA61C5703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1" name="Rechthoek 40">
              <a:extLst>
                <a:ext uri="{FF2B5EF4-FFF2-40B4-BE49-F238E27FC236}">
                  <a16:creationId xmlns:a16="http://schemas.microsoft.com/office/drawing/2014/main" id="{808E9AC9-44FD-C4C4-B2A5-FD4DE9AEACCD}"/>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B925E124-1713-B7E3-18B1-7CCF40DD0DF3}"/>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3" name="Tekstvak 42">
              <a:extLst>
                <a:ext uri="{FF2B5EF4-FFF2-40B4-BE49-F238E27FC236}">
                  <a16:creationId xmlns:a16="http://schemas.microsoft.com/office/drawing/2014/main" id="{3D072932-393C-6862-37AA-6B95457A7855}"/>
                </a:ext>
              </a:extLst>
            </p:cNvPr>
            <p:cNvSpPr txBox="1"/>
            <p:nvPr/>
          </p:nvSpPr>
          <p:spPr>
            <a:xfrm>
              <a:off x="7752979" y="-2870129"/>
              <a:ext cx="4549692" cy="954107"/>
            </a:xfrm>
            <a:prstGeom prst="rect">
              <a:avLst/>
            </a:prstGeom>
            <a:noFill/>
          </p:spPr>
          <p:txBody>
            <a:bodyPr wrap="square" rtlCol="0">
              <a:spAutoFit/>
            </a:bodyPr>
            <a:lstStyle/>
            <a:p>
              <a:pPr algn="ctr"/>
              <a:r>
                <a:rPr lang="nl-NL" sz="2800" dirty="0">
                  <a:solidFill>
                    <a:schemeClr val="bg1"/>
                  </a:solidFill>
                </a:rPr>
                <a:t>“Concrete jungle, </a:t>
              </a:r>
              <a:r>
                <a:rPr lang="nl-NL" sz="2800" dirty="0" err="1">
                  <a:solidFill>
                    <a:schemeClr val="bg1"/>
                  </a:solidFill>
                </a:rPr>
                <a:t>where</a:t>
              </a:r>
              <a:r>
                <a:rPr lang="nl-NL" sz="2800" dirty="0">
                  <a:solidFill>
                    <a:schemeClr val="bg1"/>
                  </a:solidFill>
                </a:rPr>
                <a:t> </a:t>
              </a:r>
              <a:r>
                <a:rPr lang="nl-NL" sz="2800" dirty="0" err="1">
                  <a:solidFill>
                    <a:schemeClr val="bg1"/>
                  </a:solidFill>
                </a:rPr>
                <a:t>dreams</a:t>
              </a:r>
              <a:r>
                <a:rPr lang="nl-NL" sz="2800" dirty="0">
                  <a:solidFill>
                    <a:schemeClr val="bg1"/>
                  </a:solidFill>
                </a:rPr>
                <a:t> are made of”</a:t>
              </a:r>
            </a:p>
          </p:txBody>
        </p:sp>
      </p:grpSp>
      <p:grpSp>
        <p:nvGrpSpPr>
          <p:cNvPr id="25" name="Groep 24">
            <a:extLst>
              <a:ext uri="{FF2B5EF4-FFF2-40B4-BE49-F238E27FC236}">
                <a16:creationId xmlns:a16="http://schemas.microsoft.com/office/drawing/2014/main" id="{608B3032-6490-4ED4-9475-6DB7C8886C0E}"/>
              </a:ext>
            </a:extLst>
          </p:cNvPr>
          <p:cNvGrpSpPr/>
          <p:nvPr/>
        </p:nvGrpSpPr>
        <p:grpSpPr>
          <a:xfrm>
            <a:off x="8037590" y="467847"/>
            <a:ext cx="3564998" cy="1693362"/>
            <a:chOff x="-3502048" y="4285284"/>
            <a:chExt cx="3564998" cy="1693362"/>
          </a:xfrm>
        </p:grpSpPr>
        <p:grpSp>
          <p:nvGrpSpPr>
            <p:cNvPr id="19" name="Groep 18">
              <a:extLst>
                <a:ext uri="{FF2B5EF4-FFF2-40B4-BE49-F238E27FC236}">
                  <a16:creationId xmlns:a16="http://schemas.microsoft.com/office/drawing/2014/main" id="{9DFCE010-51DB-3E38-F8A9-CF7150FBBFBE}"/>
                </a:ext>
              </a:extLst>
            </p:cNvPr>
            <p:cNvGrpSpPr/>
            <p:nvPr/>
          </p:nvGrpSpPr>
          <p:grpSpPr>
            <a:xfrm>
              <a:off x="-2348129" y="4285284"/>
              <a:ext cx="1257160" cy="1157856"/>
              <a:chOff x="-2348129" y="4285284"/>
              <a:chExt cx="1257160" cy="1157856"/>
            </a:xfrm>
          </p:grpSpPr>
          <p:sp>
            <p:nvSpPr>
              <p:cNvPr id="17" name="Rechthoek 16">
                <a:extLst>
                  <a:ext uri="{FF2B5EF4-FFF2-40B4-BE49-F238E27FC236}">
                    <a16:creationId xmlns:a16="http://schemas.microsoft.com/office/drawing/2014/main" id="{68250D5A-D829-A923-36AF-198F1AF7420C}"/>
                  </a:ext>
                </a:extLst>
              </p:cNvPr>
              <p:cNvSpPr/>
              <p:nvPr/>
            </p:nvSpPr>
            <p:spPr>
              <a:xfrm>
                <a:off x="-2348129" y="4285284"/>
                <a:ext cx="1257160" cy="1157856"/>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Graphic 15" descr="Vernieuwen met effen opvulling">
                <a:extLst>
                  <a:ext uri="{FF2B5EF4-FFF2-40B4-BE49-F238E27FC236}">
                    <a16:creationId xmlns:a16="http://schemas.microsoft.com/office/drawing/2014/main" id="{61C45775-C951-B86E-B805-0EF6DED1FC00}"/>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176749" y="4286063"/>
                <a:ext cx="914400" cy="914400"/>
              </a:xfrm>
              <a:prstGeom prst="rect">
                <a:avLst/>
              </a:prstGeom>
              <a:effectLst>
                <a:outerShdw blurRad="50800" dist="38100" dir="2700000" algn="tl" rotWithShape="0">
                  <a:prstClr val="black">
                    <a:alpha val="40000"/>
                  </a:prstClr>
                </a:outerShdw>
              </a:effectLst>
            </p:spPr>
          </p:pic>
        </p:grpSp>
        <p:sp>
          <p:nvSpPr>
            <p:cNvPr id="18" name="Tekstvak 17">
              <a:extLst>
                <a:ext uri="{FF2B5EF4-FFF2-40B4-BE49-F238E27FC236}">
                  <a16:creationId xmlns:a16="http://schemas.microsoft.com/office/drawing/2014/main" id="{71F3953F-33B4-BC78-DF31-47229EBAA4B0}"/>
                </a:ext>
              </a:extLst>
            </p:cNvPr>
            <p:cNvSpPr txBox="1"/>
            <p:nvPr/>
          </p:nvSpPr>
          <p:spPr>
            <a:xfrm>
              <a:off x="-3502048" y="5147649"/>
              <a:ext cx="3564998" cy="830997"/>
            </a:xfrm>
            <a:prstGeom prst="rect">
              <a:avLst/>
            </a:prstGeom>
            <a:noFill/>
          </p:spPr>
          <p:txBody>
            <a:bodyPr wrap="square" rtlCol="0">
              <a:spAutoFit/>
            </a:bodyPr>
            <a:lstStyle/>
            <a:p>
              <a:pPr algn="ctr"/>
              <a:r>
                <a:rPr lang="nl-NL" sz="2400" dirty="0">
                  <a:ln w="2540">
                    <a:solidFill>
                      <a:schemeClr val="accent1">
                        <a:shade val="15000"/>
                      </a:schemeClr>
                    </a:solidFill>
                  </a:ln>
                  <a:solidFill>
                    <a:schemeClr val="bg1"/>
                  </a:solidFill>
                  <a:effectLst>
                    <a:outerShdw blurRad="50800" dist="38100" dir="2700000" algn="tl" rotWithShape="0">
                      <a:prstClr val="black">
                        <a:alpha val="40000"/>
                      </a:prstClr>
                    </a:outerShdw>
                  </a:effectLst>
                </a:rPr>
                <a:t>Druk hier om opnieuw af te spelen</a:t>
              </a:r>
            </a:p>
          </p:txBody>
        </p:sp>
      </p:grpSp>
      <p:pic>
        <p:nvPicPr>
          <p:cNvPr id="2" name="JAŸ-Z - Empire State Of Mind ft. Alicia Keys">
            <a:hlinkClick r:id="" action="ppaction://media"/>
            <a:extLst>
              <a:ext uri="{FF2B5EF4-FFF2-40B4-BE49-F238E27FC236}">
                <a16:creationId xmlns:a16="http://schemas.microsoft.com/office/drawing/2014/main" id="{350BCF40-B4DA-5A0C-D318-AA3F6E74D642}"/>
              </a:ext>
            </a:extLst>
          </p:cNvPr>
          <p:cNvPicPr>
            <a:picLocks noChangeAspect="1"/>
          </p:cNvPicPr>
          <p:nvPr>
            <a:audioFile r:link="rId1"/>
            <p:extLst>
              <p:ext uri="{DAA4B4D4-6D71-4841-9C94-3DE7FCFB9230}">
                <p14:media xmlns:p14="http://schemas.microsoft.com/office/powerpoint/2010/main" r:embed="rId2">
                  <p14:trim st="32879" end="224387.3469"/>
                </p14:media>
              </p:ext>
            </p:extLst>
          </p:nvPr>
        </p:nvPicPr>
        <p:blipFill>
          <a:blip r:embed="rId18"/>
          <a:stretch>
            <a:fillRect/>
          </a:stretch>
        </p:blipFill>
        <p:spPr>
          <a:xfrm>
            <a:off x="3614922" y="-1916022"/>
            <a:ext cx="609600" cy="609600"/>
          </a:xfrm>
          <a:prstGeom prst="rect">
            <a:avLst/>
          </a:prstGeom>
        </p:spPr>
      </p:pic>
      <p:pic>
        <p:nvPicPr>
          <p:cNvPr id="5" name="JAŸ-Z - Empire State Of Mind ft. Alicia Keys">
            <a:hlinkClick r:id="" action="ppaction://media"/>
            <a:extLst>
              <a:ext uri="{FF2B5EF4-FFF2-40B4-BE49-F238E27FC236}">
                <a16:creationId xmlns:a16="http://schemas.microsoft.com/office/drawing/2014/main" id="{F4A04694-4BD1-7876-EDE2-02FC2A447DEA}"/>
              </a:ext>
            </a:extLst>
          </p:cNvPr>
          <p:cNvPicPr>
            <a:picLocks noChangeAspect="1"/>
          </p:cNvPicPr>
          <p:nvPr>
            <a:audioFile r:link="rId1"/>
            <p:extLst>
              <p:ext uri="{DAA4B4D4-6D71-4841-9C94-3DE7FCFB9230}">
                <p14:media xmlns:p14="http://schemas.microsoft.com/office/powerpoint/2010/main" r:embed="rId2">
                  <p14:trim st="57300" end="0.3469"/>
                </p14:media>
              </p:ext>
            </p:extLst>
          </p:nvPr>
        </p:nvPicPr>
        <p:blipFill>
          <a:blip r:embed="rId18"/>
          <a:stretch>
            <a:fillRect/>
          </a:stretch>
        </p:blipFill>
        <p:spPr>
          <a:xfrm>
            <a:off x="6025294" y="-2383037"/>
            <a:ext cx="609600" cy="609600"/>
          </a:xfrm>
          <a:prstGeom prst="rect">
            <a:avLst/>
          </a:prstGeom>
        </p:spPr>
      </p:pic>
    </p:spTree>
    <p:extLst>
      <p:ext uri="{BB962C8B-B14F-4D97-AF65-F5344CB8AC3E}">
        <p14:creationId xmlns:p14="http://schemas.microsoft.com/office/powerpoint/2010/main" val="10976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0"/>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13"/>
                                        </p:tgtEl>
                                      </p:cBhvr>
                                    </p:animEffect>
                                    <p:animScale>
                                      <p:cBhvr>
                                        <p:cTn id="13" dur="750" autoRev="1" fill="hold"/>
                                        <p:tgtEl>
                                          <p:spTgt spid="1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4621" fill="hold"/>
                                        <p:tgtEl>
                                          <p:spTgt spid="2"/>
                                        </p:tgtEl>
                                      </p:cBhvr>
                                    </p:cmd>
                                  </p:childTnLst>
                                </p:cTn>
                              </p:par>
                            </p:childTnLst>
                          </p:cTn>
                        </p:par>
                        <p:par>
                          <p:cTn id="21" fill="hold">
                            <p:stCondLst>
                              <p:cond delay="24621"/>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6" presetClass="emph" presetSubtype="0" repeatCount="indefinite" fill="hold" grpId="1" nodeType="withEffect">
                                  <p:stCondLst>
                                    <p:cond delay="0"/>
                                  </p:stCondLst>
                                  <p:childTnLst>
                                    <p:animEffect transition="out" filter="fade">
                                      <p:cBhvr>
                                        <p:cTn id="28" dur="1500" tmFilter="0, 0; .2, .5; .8, .5; 1, 0"/>
                                        <p:tgtEl>
                                          <p:spTgt spid="12"/>
                                        </p:tgtEl>
                                      </p:cBhvr>
                                    </p:animEffect>
                                    <p:animScale>
                                      <p:cBhvr>
                                        <p:cTn id="29" dur="750" autoRev="1" fill="hold"/>
                                        <p:tgtEl>
                                          <p:spTgt spid="12"/>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2"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 presetClass="mediacall" presetSubtype="0" fill="hold" nodeType="withEffect">
                                  <p:stCondLst>
                                    <p:cond delay="0"/>
                                  </p:stCondLst>
                                  <p:childTnLst>
                                    <p:cmd type="call" cmd="playFrom(0.0)">
                                      <p:cBhvr>
                                        <p:cTn id="36" dur="224587" fill="hold"/>
                                        <p:tgtEl>
                                          <p:spTgt spid="5"/>
                                        </p:tgtEl>
                                      </p:cBhvr>
                                    </p:cmd>
                                  </p:childTnLst>
                                </p:cTn>
                              </p:par>
                              <p:par>
                                <p:cTn id="37" presetID="3" presetClass="mediacall" presetSubtype="0" fill="hold" nodeType="withEffect">
                                  <p:stCondLst>
                                    <p:cond delay="0"/>
                                  </p:stCondLst>
                                  <p:childTnLst>
                                    <p:cmd type="call" cmd="stop">
                                      <p:cBhvr>
                                        <p:cTn id="38" dur="1" fill="hold"/>
                                        <p:tgtEl>
                                          <p:spTgt spid="2"/>
                                        </p:tgtEl>
                                      </p:cBhvr>
                                    </p:cmd>
                                  </p:childTnLst>
                                </p:cTn>
                              </p:par>
                              <p:par>
                                <p:cTn id="39" presetID="1" presetClass="exit" presetSubtype="0" fill="hold"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42" presetClass="path" presetSubtype="0" accel="50000" decel="50000" fill="hold" nodeType="withEffect">
                                  <p:stCondLst>
                                    <p:cond delay="500"/>
                                  </p:stCondLst>
                                  <p:childTnLst>
                                    <p:animMotion origin="layout" path="M 1.45833E-6 -4.07407E-6 L -0.00208 0.53565 " pathEditMode="relative" rAng="0" ptsTypes="AA">
                                      <p:cBhvr>
                                        <p:cTn id="42" dur="2000" fill="hold"/>
                                        <p:tgtEl>
                                          <p:spTgt spid="39"/>
                                        </p:tgtEl>
                                        <p:attrNameLst>
                                          <p:attrName>ppt_x</p:attrName>
                                          <p:attrName>ppt_y</p:attrName>
                                        </p:attrNameLst>
                                      </p:cBhvr>
                                      <p:rCtr x="-104" y="26782"/>
                                    </p:animMotion>
                                  </p:childTnLst>
                                </p:cTn>
                              </p:par>
                              <p:par>
                                <p:cTn id="43" presetID="10" presetClass="entr" presetSubtype="0" fill="hold" grpId="0" nodeType="withEffect">
                                  <p:stCondLst>
                                    <p:cond delay="25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9"/>
                                        </p:tgtEl>
                                      </p:cBhvr>
                                    </p:animEffect>
                                    <p:animScale>
                                      <p:cBhvr>
                                        <p:cTn id="48" dur="7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4621" fill="hold"/>
                                        <p:tgtEl>
                                          <p:spTgt spid="2"/>
                                        </p:tgtEl>
                                      </p:cBhvr>
                                    </p:cmd>
                                  </p:childTnLst>
                                </p:cTn>
                              </p:par>
                            </p:childTnLst>
                          </p:cTn>
                        </p:par>
                      </p:childTnLst>
                    </p:cTn>
                  </p:par>
                </p:childTnLst>
              </p:cTn>
              <p:nextCondLst>
                <p:cond evt="onClick" delay="0">
                  <p:tgtEl>
                    <p:spTgt spid="25"/>
                  </p:tgtEl>
                </p:cond>
              </p:nextCondLst>
            </p:seq>
            <p:audio>
              <p:cMediaNode vol="80000">
                <p:cTn id="54" fill="hold" display="0">
                  <p:stCondLst>
                    <p:cond delay="indefinite"/>
                  </p:stCondLst>
                  <p:endCondLst>
                    <p:cond evt="onStopAudio" delay="0">
                      <p:tgtEl>
                        <p:sldTgt/>
                      </p:tgtEl>
                    </p:cond>
                  </p:endCondLst>
                </p:cTn>
                <p:tgtEl>
                  <p:spTgt spid="2"/>
                </p:tgtEl>
              </p:cMediaNode>
            </p:audio>
            <p:audio>
              <p:cMediaNode vol="80000">
                <p:cTn id="55" fill="hold" display="0">
                  <p:stCondLst>
                    <p:cond delay="indefinite"/>
                  </p:stCondLst>
                  <p:endCondLst>
                    <p:cond evt="onStopAudio" delay="0">
                      <p:tgtEl>
                        <p:sldTgt/>
                      </p:tgtEl>
                    </p:cond>
                  </p:endCondLst>
                </p:cTn>
                <p:tgtEl>
                  <p:spTgt spid="5"/>
                </p:tgtEl>
              </p:cMediaNode>
            </p:audio>
          </p:childTnLst>
        </p:cTn>
      </p:par>
    </p:tnLst>
    <p:bldLst>
      <p:bldP spid="9" grpId="0"/>
      <p:bldP spid="9" grpId="1"/>
      <p:bldP spid="12" grpId="0"/>
      <p:bldP spid="12" grpId="1"/>
      <p:bldP spid="12" grpId="2"/>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3166-7299-2D15-063A-996FED81283A}"/>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C75B1621-DB58-5A36-8B37-D2DFC77F26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54198" y="2023754"/>
            <a:ext cx="3046662" cy="1713747"/>
          </a:xfrm>
          <a:prstGeom prst="rect">
            <a:avLst/>
          </a:prstGeom>
          <a:ln w="38100">
            <a:solidFill>
              <a:schemeClr val="bg1"/>
            </a:solidFill>
          </a:ln>
        </p:spPr>
      </p:pic>
      <p:sp>
        <p:nvSpPr>
          <p:cNvPr id="2" name="Rechthoek 1">
            <a:extLst>
              <a:ext uri="{FF2B5EF4-FFF2-40B4-BE49-F238E27FC236}">
                <a16:creationId xmlns:a16="http://schemas.microsoft.com/office/drawing/2014/main" id="{C85D88C8-CCC0-AF88-61FB-7B02B88D078F}"/>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633D05F0-B751-AE37-3B9C-61857818775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80268" y="5201360"/>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58A00A96-32B0-1B18-69DF-7852C40BD98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109430" y="5201360"/>
            <a:ext cx="889788" cy="889788"/>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E14B3920-ED1B-C968-DB06-B88AE22A192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421944" y="5201360"/>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81095DE-58CE-0099-F759-1F48042F516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394265" y="4944519"/>
            <a:ext cx="1403470" cy="1403470"/>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B5BC61E0-DD2B-4D0C-CC56-D214F99CF7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223" y="5201360"/>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DAF4F794-6D10-5317-DF7B-5CE91724CFBD}"/>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6" name="Groep 25">
            <a:extLst>
              <a:ext uri="{FF2B5EF4-FFF2-40B4-BE49-F238E27FC236}">
                <a16:creationId xmlns:a16="http://schemas.microsoft.com/office/drawing/2014/main" id="{9DA1289E-BE2C-54B6-2F21-1D1E6412CE01}"/>
              </a:ext>
            </a:extLst>
          </p:cNvPr>
          <p:cNvGrpSpPr/>
          <p:nvPr/>
        </p:nvGrpSpPr>
        <p:grpSpPr>
          <a:xfrm>
            <a:off x="-6400446" y="-1666171"/>
            <a:ext cx="6209196" cy="5361871"/>
            <a:chOff x="-6400446" y="-1666171"/>
            <a:chExt cx="6209196" cy="5361871"/>
          </a:xfrm>
        </p:grpSpPr>
        <p:sp>
          <p:nvSpPr>
            <p:cNvPr id="7" name="Rechthoek 6">
              <a:extLst>
                <a:ext uri="{FF2B5EF4-FFF2-40B4-BE49-F238E27FC236}">
                  <a16:creationId xmlns:a16="http://schemas.microsoft.com/office/drawing/2014/main" id="{C9F18A5D-FF3F-8CE5-C016-ECDA3E60C825}"/>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Rechthoek 23">
              <a:extLst>
                <a:ext uri="{FF2B5EF4-FFF2-40B4-BE49-F238E27FC236}">
                  <a16:creationId xmlns:a16="http://schemas.microsoft.com/office/drawing/2014/main" id="{A4E68DA3-2C9A-B6DD-FCBB-6059D896FAFA}"/>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15979563-91EF-A084-84B1-E0E983F92F70}"/>
                </a:ext>
              </a:extLst>
            </p:cNvPr>
            <p:cNvSpPr txBox="1"/>
            <p:nvPr/>
          </p:nvSpPr>
          <p:spPr>
            <a:xfrm>
              <a:off x="-4636362" y="758620"/>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25" name="Tekstvak 24">
              <a:extLst>
                <a:ext uri="{FF2B5EF4-FFF2-40B4-BE49-F238E27FC236}">
                  <a16:creationId xmlns:a16="http://schemas.microsoft.com/office/drawing/2014/main" id="{B96AF214-9FD8-66C9-C3B6-1D7D02D6390A}"/>
                </a:ext>
              </a:extLst>
            </p:cNvPr>
            <p:cNvSpPr txBox="1"/>
            <p:nvPr/>
          </p:nvSpPr>
          <p:spPr>
            <a:xfrm>
              <a:off x="-6255695" y="1805574"/>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Wie is de persoon in de afbeelding hiernaast?</a:t>
              </a:r>
            </a:p>
          </p:txBody>
        </p:sp>
      </p:grpSp>
      <p:sp>
        <p:nvSpPr>
          <p:cNvPr id="31" name="Tekstvak 30">
            <a:extLst>
              <a:ext uri="{FF2B5EF4-FFF2-40B4-BE49-F238E27FC236}">
                <a16:creationId xmlns:a16="http://schemas.microsoft.com/office/drawing/2014/main" id="{CEA6B6A6-8DC4-17B4-AAF2-A298CDE349A5}"/>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32" name="Tekstvak 31">
            <a:extLst>
              <a:ext uri="{FF2B5EF4-FFF2-40B4-BE49-F238E27FC236}">
                <a16:creationId xmlns:a16="http://schemas.microsoft.com/office/drawing/2014/main" id="{8AA8BB95-C556-A9E3-D54F-12455E5E847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44" name="Groep 43">
            <a:extLst>
              <a:ext uri="{FF2B5EF4-FFF2-40B4-BE49-F238E27FC236}">
                <a16:creationId xmlns:a16="http://schemas.microsoft.com/office/drawing/2014/main" id="{C6A4418E-5688-F8B8-86E7-541BF5B8A076}"/>
              </a:ext>
            </a:extLst>
          </p:cNvPr>
          <p:cNvGrpSpPr/>
          <p:nvPr/>
        </p:nvGrpSpPr>
        <p:grpSpPr>
          <a:xfrm>
            <a:off x="7242629" y="-4648200"/>
            <a:ext cx="5154923" cy="5511800"/>
            <a:chOff x="7658100" y="-4648200"/>
            <a:chExt cx="4739452" cy="5511800"/>
          </a:xfrm>
        </p:grpSpPr>
        <p:grpSp>
          <p:nvGrpSpPr>
            <p:cNvPr id="45" name="Groep 44">
              <a:extLst>
                <a:ext uri="{FF2B5EF4-FFF2-40B4-BE49-F238E27FC236}">
                  <a16:creationId xmlns:a16="http://schemas.microsoft.com/office/drawing/2014/main" id="{79BA5278-00BA-494F-4B78-12141D03E758}"/>
                </a:ext>
              </a:extLst>
            </p:cNvPr>
            <p:cNvGrpSpPr/>
            <p:nvPr/>
          </p:nvGrpSpPr>
          <p:grpSpPr>
            <a:xfrm>
              <a:off x="7658100" y="-4648200"/>
              <a:ext cx="4739452" cy="5511800"/>
              <a:chOff x="7658100" y="-4648200"/>
              <a:chExt cx="4739452" cy="5511800"/>
            </a:xfrm>
          </p:grpSpPr>
          <p:grpSp>
            <p:nvGrpSpPr>
              <p:cNvPr id="49" name="Groep 48">
                <a:extLst>
                  <a:ext uri="{FF2B5EF4-FFF2-40B4-BE49-F238E27FC236}">
                    <a16:creationId xmlns:a16="http://schemas.microsoft.com/office/drawing/2014/main" id="{9E879BFF-7D2D-EEC6-2C15-AC31C0FB97A9}"/>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51" name="Rechthoek: afgeronde hoeken 14">
                  <a:extLst>
                    <a:ext uri="{FF2B5EF4-FFF2-40B4-BE49-F238E27FC236}">
                      <a16:creationId xmlns:a16="http://schemas.microsoft.com/office/drawing/2014/main" id="{CD85E5D2-86E7-A209-6C3F-4BA96D942A6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52" name="Rechthoek: afgeronde hoeken 51">
                  <a:extLst>
                    <a:ext uri="{FF2B5EF4-FFF2-40B4-BE49-F238E27FC236}">
                      <a16:creationId xmlns:a16="http://schemas.microsoft.com/office/drawing/2014/main" id="{927493B1-244D-FDD8-7AC8-1C80275C975C}"/>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rtlCol="0" anchor="b" anchorCtr="1"/>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Antwoord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Bonus goed: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50" name="Graphic 49" descr="Klantbeoordeling met effen opvulling">
                <a:extLst>
                  <a:ext uri="{FF2B5EF4-FFF2-40B4-BE49-F238E27FC236}">
                    <a16:creationId xmlns:a16="http://schemas.microsoft.com/office/drawing/2014/main" id="{E5BDBD35-CF74-1D7D-A7A8-07B376D4A1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6" name="Rechthoek 45">
              <a:extLst>
                <a:ext uri="{FF2B5EF4-FFF2-40B4-BE49-F238E27FC236}">
                  <a16:creationId xmlns:a16="http://schemas.microsoft.com/office/drawing/2014/main" id="{046283A7-1AAB-96A2-1D5D-8C34D92A0A24}"/>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kstvak 46">
              <a:extLst>
                <a:ext uri="{FF2B5EF4-FFF2-40B4-BE49-F238E27FC236}">
                  <a16:creationId xmlns:a16="http://schemas.microsoft.com/office/drawing/2014/main" id="{7526A51A-6EC7-FD22-5A17-34096EE0C327}"/>
                </a:ext>
              </a:extLst>
            </p:cNvPr>
            <p:cNvSpPr txBox="1"/>
            <p:nvPr/>
          </p:nvSpPr>
          <p:spPr>
            <a:xfrm>
              <a:off x="8983310"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8" name="Tekstvak 47">
              <a:extLst>
                <a:ext uri="{FF2B5EF4-FFF2-40B4-BE49-F238E27FC236}">
                  <a16:creationId xmlns:a16="http://schemas.microsoft.com/office/drawing/2014/main" id="{DFDD1BB3-F1FC-6B5B-8C14-FE0A3EB55F25}"/>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Lange Frans</a:t>
              </a:r>
            </a:p>
          </p:txBody>
        </p:sp>
      </p:grpSp>
    </p:spTree>
    <p:extLst>
      <p:ext uri="{BB962C8B-B14F-4D97-AF65-F5344CB8AC3E}">
        <p14:creationId xmlns:p14="http://schemas.microsoft.com/office/powerpoint/2010/main" val="59164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6"/>
                                        </p:tgtEl>
                                        <p:attrNameLst>
                                          <p:attrName>ppt_x</p:attrName>
                                          <p:attrName>ppt_y</p:attrName>
                                        </p:attrNameLst>
                                      </p:cBhvr>
                                      <p:rCtr x="26250" y="255"/>
                                    </p:animMotion>
                                  </p:childTnLst>
                                </p:cTn>
                              </p:par>
                            </p:childTnLst>
                          </p:cTn>
                        </p:par>
                        <p:par>
                          <p:cTn id="7" fill="hold">
                            <p:stCondLst>
                              <p:cond delay="2000"/>
                            </p:stCondLst>
                            <p:childTnLst>
                              <p:par>
                                <p:cTn id="8" presetID="2" presetClass="entr" presetSubtype="2" decel="10000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2000" fill="hold"/>
                                        <p:tgtEl>
                                          <p:spTgt spid="14"/>
                                        </p:tgtEl>
                                        <p:attrNameLst>
                                          <p:attrName>ppt_x</p:attrName>
                                        </p:attrNameLst>
                                      </p:cBhvr>
                                      <p:tavLst>
                                        <p:tav tm="0">
                                          <p:val>
                                            <p:strVal val="1+#ppt_w/2"/>
                                          </p:val>
                                        </p:tav>
                                        <p:tav tm="100000">
                                          <p:val>
                                            <p:strVal val="#ppt_x"/>
                                          </p:val>
                                        </p:tav>
                                      </p:tavLst>
                                    </p:anim>
                                    <p:anim calcmode="lin" valueType="num">
                                      <p:cBhvr additive="base">
                                        <p:cTn id="11" dur="20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26" presetClass="emph" presetSubtype="0" repeatCount="indefinite" fill="hold" grpId="1" nodeType="withEffect">
                                  <p:stCondLst>
                                    <p:cond delay="0"/>
                                  </p:stCondLst>
                                  <p:childTnLst>
                                    <p:animEffect transition="out" filter="fade">
                                      <p:cBhvr>
                                        <p:cTn id="17" dur="1500" tmFilter="0, 0; .2, .5; .8, .5; 1, 0"/>
                                        <p:tgtEl>
                                          <p:spTgt spid="32"/>
                                        </p:tgtEl>
                                      </p:cBhvr>
                                    </p:animEffect>
                                    <p:animScale>
                                      <p:cBhvr>
                                        <p:cTn id="18" dur="750" autoRev="1" fill="hold"/>
                                        <p:tgtEl>
                                          <p:spTgt spid="32"/>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2" nodeType="click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p:stCondLst>
                              <p:cond delay="500"/>
                            </p:stCondLst>
                            <p:childTnLst>
                              <p:par>
                                <p:cTn id="25" presetID="42" presetClass="path" presetSubtype="0" accel="50000" decel="50000" fill="hold" nodeType="afterEffect">
                                  <p:stCondLst>
                                    <p:cond delay="0"/>
                                  </p:stCondLst>
                                  <p:childTnLst>
                                    <p:animMotion origin="layout" path="M 1.45833E-6 -4.07407E-6 L -0.00208 0.53565 " pathEditMode="relative" rAng="0" ptsTypes="AA">
                                      <p:cBhvr>
                                        <p:cTn id="26" dur="2000" fill="hold"/>
                                        <p:tgtEl>
                                          <p:spTgt spid="44"/>
                                        </p:tgtEl>
                                        <p:attrNameLst>
                                          <p:attrName>ppt_x</p:attrName>
                                          <p:attrName>ppt_y</p:attrName>
                                        </p:attrNameLst>
                                      </p:cBhvr>
                                      <p:rCtr x="-104" y="26782"/>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31"/>
                                        </p:tgtEl>
                                      </p:cBhvr>
                                    </p:animEffect>
                                    <p:animScale>
                                      <p:cBhvr>
                                        <p:cTn id="33" dur="7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04ED-6CDE-961A-3906-1B4166E7F534}"/>
            </a:ext>
          </a:extLst>
        </p:cNvPr>
        <p:cNvGrpSpPr/>
        <p:nvPr/>
      </p:nvGrpSpPr>
      <p:grpSpPr>
        <a:xfrm>
          <a:off x="0" y="0"/>
          <a:ext cx="0" cy="0"/>
          <a:chOff x="0" y="0"/>
          <a:chExt cx="0" cy="0"/>
        </a:xfrm>
      </p:grpSpPr>
      <p:sp>
        <p:nvSpPr>
          <p:cNvPr id="9" name="Rechthoek 8">
            <a:extLst>
              <a:ext uri="{FF2B5EF4-FFF2-40B4-BE49-F238E27FC236}">
                <a16:creationId xmlns:a16="http://schemas.microsoft.com/office/drawing/2014/main" id="{AF61A4ED-1EE2-EF12-97C7-230321035517}"/>
              </a:ext>
            </a:extLst>
          </p:cNvPr>
          <p:cNvSpPr>
            <a:spLocks/>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E1F848BC-ED61-119E-6CA3-17768282D15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109430" y="520959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4F66FEC1-CF5A-F419-2F7B-F0C323B39EC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8592" y="520959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2DDE2CD9-B1BB-99CC-A1D3-6CA4E0F74E5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880268" y="520959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E8F23C15-EF97-00F7-B275-C6C692A63D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6615" y="5209592"/>
            <a:ext cx="889788" cy="889788"/>
          </a:xfrm>
          <a:prstGeom prst="rect">
            <a:avLst/>
          </a:prstGeom>
          <a:effectLst>
            <a:outerShdw blurRad="50800" dist="38100" dir="2700000" algn="tl" rotWithShape="0">
              <a:prstClr val="black">
                <a:alpha val="40000"/>
              </a:prstClr>
            </a:outerShdw>
          </a:effectLst>
        </p:spPr>
      </p:pic>
      <p:pic>
        <p:nvPicPr>
          <p:cNvPr id="5" name="Graphic 4" descr="Vraagteken met effen opvulling">
            <a:extLst>
              <a:ext uri="{FF2B5EF4-FFF2-40B4-BE49-F238E27FC236}">
                <a16:creationId xmlns:a16="http://schemas.microsoft.com/office/drawing/2014/main" id="{E3E16E61-EDEF-91F8-F651-7B5109E53A9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394265" y="4981380"/>
            <a:ext cx="1403470" cy="1403470"/>
          </a:xfrm>
          <a:prstGeom prst="rect">
            <a:avLst/>
          </a:prstGeom>
          <a:effectLst>
            <a:outerShdw blurRad="50800" dist="38100" dir="2700000" algn="tl" rotWithShape="0">
              <a:prstClr val="black">
                <a:alpha val="40000"/>
              </a:prstClr>
            </a:outerShdw>
          </a:effectLst>
        </p:spPr>
      </p:pic>
      <p:sp>
        <p:nvSpPr>
          <p:cNvPr id="22" name="Tekstvak 21">
            <a:extLst>
              <a:ext uri="{FF2B5EF4-FFF2-40B4-BE49-F238E27FC236}">
                <a16:creationId xmlns:a16="http://schemas.microsoft.com/office/drawing/2014/main" id="{CCBB764C-7F35-124D-5D8B-EEAD540CB332}"/>
              </a:ext>
            </a:extLst>
          </p:cNvPr>
          <p:cNvSpPr txBox="1"/>
          <p:nvPr/>
        </p:nvSpPr>
        <p:spPr>
          <a:xfrm>
            <a:off x="258621" y="3954758"/>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a:t>
            </a:r>
            <a:r>
              <a:rPr lang="nl-NL" sz="2800" dirty="0" err="1">
                <a:ln w="2540">
                  <a:solidFill>
                    <a:schemeClr val="tx1"/>
                  </a:solidFill>
                </a:ln>
                <a:solidFill>
                  <a:schemeClr val="bg1"/>
                </a:solidFill>
                <a:effectLst>
                  <a:outerShdw blurRad="50800" dist="50800" dir="5400000" algn="ctr" rotWithShape="0">
                    <a:schemeClr val="tx1"/>
                  </a:outerShdw>
                </a:effectLst>
              </a:rPr>
              <a:t>spatie-balk</a:t>
            </a:r>
            <a:r>
              <a:rPr lang="nl-NL" sz="2800" dirty="0">
                <a:ln w="2540">
                  <a:solidFill>
                    <a:schemeClr val="tx1"/>
                  </a:solidFill>
                </a:ln>
                <a:solidFill>
                  <a:schemeClr val="bg1"/>
                </a:solidFill>
                <a:effectLst>
                  <a:outerShdw blurRad="50800" dist="50800" dir="5400000" algn="ctr" rotWithShape="0">
                    <a:schemeClr val="tx1"/>
                  </a:outerShdw>
                </a:effectLst>
              </a:rPr>
              <a:t> voor de volgende vraag</a:t>
            </a:r>
          </a:p>
        </p:txBody>
      </p:sp>
      <p:sp>
        <p:nvSpPr>
          <p:cNvPr id="23" name="Tekstvak 22">
            <a:extLst>
              <a:ext uri="{FF2B5EF4-FFF2-40B4-BE49-F238E27FC236}">
                <a16:creationId xmlns:a16="http://schemas.microsoft.com/office/drawing/2014/main" id="{1E2A2494-A85E-6DC4-4279-BBE6981D12EE}"/>
              </a:ext>
            </a:extLst>
          </p:cNvPr>
          <p:cNvSpPr txBox="1"/>
          <p:nvPr/>
        </p:nvSpPr>
        <p:spPr>
          <a:xfrm>
            <a:off x="733912" y="3954758"/>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50800" dir="5400000" algn="ctr" rotWithShape="0">
                    <a:schemeClr val="tx1"/>
                  </a:outerShdw>
                </a:effectLst>
              </a:rPr>
              <a:t>Klik op de spatiebalk voor het antwoord</a:t>
            </a:r>
          </a:p>
        </p:txBody>
      </p:sp>
      <p:grpSp>
        <p:nvGrpSpPr>
          <p:cNvPr id="24" name="Groep 23">
            <a:extLst>
              <a:ext uri="{FF2B5EF4-FFF2-40B4-BE49-F238E27FC236}">
                <a16:creationId xmlns:a16="http://schemas.microsoft.com/office/drawing/2014/main" id="{F4B4BBEA-4637-6638-C4D5-02F6A4F13B0D}"/>
              </a:ext>
            </a:extLst>
          </p:cNvPr>
          <p:cNvGrpSpPr/>
          <p:nvPr/>
        </p:nvGrpSpPr>
        <p:grpSpPr>
          <a:xfrm>
            <a:off x="-6400446" y="-1666171"/>
            <a:ext cx="6209196" cy="5361871"/>
            <a:chOff x="-6400446" y="-1666171"/>
            <a:chExt cx="6209196" cy="5361871"/>
          </a:xfrm>
        </p:grpSpPr>
        <p:sp>
          <p:nvSpPr>
            <p:cNvPr id="25" name="Rechthoek 24">
              <a:extLst>
                <a:ext uri="{FF2B5EF4-FFF2-40B4-BE49-F238E27FC236}">
                  <a16:creationId xmlns:a16="http://schemas.microsoft.com/office/drawing/2014/main" id="{98F050B7-9ADC-087E-5658-538E46E4983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hthoek 25">
              <a:extLst>
                <a:ext uri="{FF2B5EF4-FFF2-40B4-BE49-F238E27FC236}">
                  <a16:creationId xmlns:a16="http://schemas.microsoft.com/office/drawing/2014/main" id="{DFF79410-8393-FAA5-6420-1813E2DF84BC}"/>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6A8E4656-F7AD-A1D9-5BF0-A4C1FA95D457}"/>
                </a:ext>
              </a:extLst>
            </p:cNvPr>
            <p:cNvSpPr txBox="1"/>
            <p:nvPr/>
          </p:nvSpPr>
          <p:spPr>
            <a:xfrm>
              <a:off x="-5312024" y="758620"/>
              <a:ext cx="4025462"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Schattingsvraag</a:t>
              </a:r>
            </a:p>
          </p:txBody>
        </p:sp>
        <p:sp>
          <p:nvSpPr>
            <p:cNvPr id="28" name="Tekstvak 27">
              <a:extLst>
                <a:ext uri="{FF2B5EF4-FFF2-40B4-BE49-F238E27FC236}">
                  <a16:creationId xmlns:a16="http://schemas.microsoft.com/office/drawing/2014/main" id="{CA5F79EC-E27D-2411-2395-E7E5D40704E3}"/>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Welke dag heeft de meeste lichturen in Nederland?</a:t>
              </a:r>
            </a:p>
          </p:txBody>
        </p:sp>
      </p:grpSp>
      <p:grpSp>
        <p:nvGrpSpPr>
          <p:cNvPr id="57" name="Groep 56">
            <a:extLst>
              <a:ext uri="{FF2B5EF4-FFF2-40B4-BE49-F238E27FC236}">
                <a16:creationId xmlns:a16="http://schemas.microsoft.com/office/drawing/2014/main" id="{129532F0-3C84-DDFC-8A82-FACA902F3E1A}"/>
              </a:ext>
            </a:extLst>
          </p:cNvPr>
          <p:cNvGrpSpPr/>
          <p:nvPr/>
        </p:nvGrpSpPr>
        <p:grpSpPr>
          <a:xfrm>
            <a:off x="7242629" y="-4648200"/>
            <a:ext cx="5154923" cy="5511800"/>
            <a:chOff x="7658100" y="-4648200"/>
            <a:chExt cx="4739452" cy="5511800"/>
          </a:xfrm>
        </p:grpSpPr>
        <p:grpSp>
          <p:nvGrpSpPr>
            <p:cNvPr id="58" name="Groep 57">
              <a:extLst>
                <a:ext uri="{FF2B5EF4-FFF2-40B4-BE49-F238E27FC236}">
                  <a16:creationId xmlns:a16="http://schemas.microsoft.com/office/drawing/2014/main" id="{AD617F7B-4E0C-AB62-1982-1AEAEEC05189}"/>
                </a:ext>
              </a:extLst>
            </p:cNvPr>
            <p:cNvGrpSpPr/>
            <p:nvPr/>
          </p:nvGrpSpPr>
          <p:grpSpPr>
            <a:xfrm>
              <a:off x="7658100" y="-4648200"/>
              <a:ext cx="4739452" cy="5511800"/>
              <a:chOff x="7658100" y="-4648200"/>
              <a:chExt cx="4739452" cy="5511800"/>
            </a:xfrm>
          </p:grpSpPr>
          <p:grpSp>
            <p:nvGrpSpPr>
              <p:cNvPr id="62" name="Groep 61">
                <a:extLst>
                  <a:ext uri="{FF2B5EF4-FFF2-40B4-BE49-F238E27FC236}">
                    <a16:creationId xmlns:a16="http://schemas.microsoft.com/office/drawing/2014/main" id="{CD453156-805B-82E1-6048-474D141CAC98}"/>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64" name="Rechthoek: afgeronde hoeken 14">
                  <a:extLst>
                    <a:ext uri="{FF2B5EF4-FFF2-40B4-BE49-F238E27FC236}">
                      <a16:creationId xmlns:a16="http://schemas.microsoft.com/office/drawing/2014/main" id="{77ABE4B1-9D86-A599-4437-1E77597EFA17}"/>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65" name="Rechthoek: afgeronde hoeken 64">
                  <a:extLst>
                    <a:ext uri="{FF2B5EF4-FFF2-40B4-BE49-F238E27FC236}">
                      <a16:creationId xmlns:a16="http://schemas.microsoft.com/office/drawing/2014/main" id="{3CD49498-DBEF-24A9-CFBE-21AB54347F64}"/>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1" rtlCol="0" anchor="b" anchorCtr="1"/>
                <a:lstStyle/>
                <a:p>
                  <a:r>
                    <a:rPr lang="nl-NL" dirty="0">
                      <a:effectLst>
                        <a:outerShdw blurRad="50800" dist="38100" dir="2700000" algn="tl" rotWithShape="0">
                          <a:prstClr val="black">
                            <a:alpha val="40000"/>
                          </a:prstClr>
                        </a:outerShdw>
                      </a:effectLst>
                    </a:rPr>
                    <a:t>De 2 personen het dichtst bij:</a:t>
                  </a:r>
                </a:p>
                <a:p>
                  <a:pPr marL="285750" indent="-285750">
                    <a:buFontTx/>
                    <a:buChar char="-"/>
                  </a:pPr>
                  <a:r>
                    <a:rPr lang="nl-NL" dirty="0">
                      <a:effectLst>
                        <a:outerShdw blurRad="50800" dist="38100" dir="2700000" algn="tl" rotWithShape="0">
                          <a:prstClr val="black">
                            <a:alpha val="40000"/>
                          </a:prstClr>
                        </a:outerShdw>
                      </a:effectLst>
                    </a:rPr>
                    <a:t>1 punt </a:t>
                  </a:r>
                </a:p>
              </p:txBody>
            </p:sp>
          </p:grpSp>
          <p:pic>
            <p:nvPicPr>
              <p:cNvPr id="63" name="Graphic 62" descr="Klantbeoordeling met effen opvulling">
                <a:extLst>
                  <a:ext uri="{FF2B5EF4-FFF2-40B4-BE49-F238E27FC236}">
                    <a16:creationId xmlns:a16="http://schemas.microsoft.com/office/drawing/2014/main" id="{0F13251A-4922-BDC5-B304-734F38F353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59" name="Rechthoek 58">
              <a:extLst>
                <a:ext uri="{FF2B5EF4-FFF2-40B4-BE49-F238E27FC236}">
                  <a16:creationId xmlns:a16="http://schemas.microsoft.com/office/drawing/2014/main" id="{8F0FC7F0-C329-DD21-3038-265E47401DA7}"/>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Tekstvak 59">
              <a:extLst>
                <a:ext uri="{FF2B5EF4-FFF2-40B4-BE49-F238E27FC236}">
                  <a16:creationId xmlns:a16="http://schemas.microsoft.com/office/drawing/2014/main" id="{EC475C4B-7027-0674-1588-26FAADA8F80A}"/>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61" name="Tekstvak 60">
              <a:extLst>
                <a:ext uri="{FF2B5EF4-FFF2-40B4-BE49-F238E27FC236}">
                  <a16:creationId xmlns:a16="http://schemas.microsoft.com/office/drawing/2014/main" id="{16E5FD9C-CC64-8BC7-09B3-2E7C858A526A}"/>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Meestal 20, 21 of 22 juni</a:t>
              </a:r>
            </a:p>
          </p:txBody>
        </p:sp>
      </p:grpSp>
      <p:sp>
        <p:nvSpPr>
          <p:cNvPr id="67" name="Gelijkbenige driehoek 66">
            <a:extLst>
              <a:ext uri="{FF2B5EF4-FFF2-40B4-BE49-F238E27FC236}">
                <a16:creationId xmlns:a16="http://schemas.microsoft.com/office/drawing/2014/main" id="{4A419222-1CA1-A58C-C9DC-AF979A4A3BEB}"/>
              </a:ext>
            </a:extLst>
          </p:cNvPr>
          <p:cNvSpPr/>
          <p:nvPr/>
        </p:nvSpPr>
        <p:spPr>
          <a:xfrm>
            <a:off x="5565648" y="6347989"/>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0314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24"/>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3"/>
                                        </p:tgtEl>
                                      </p:cBhvr>
                                    </p:animEffect>
                                    <p:animScale>
                                      <p:cBhvr>
                                        <p:cTn id="13" dur="750" autoRev="1" fill="hold"/>
                                        <p:tgtEl>
                                          <p:spTgt spid="2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1.45833E-6 -4.07407E-6 L -0.00208 0.53565 " pathEditMode="relative" rAng="0" ptsTypes="AA">
                                      <p:cBhvr>
                                        <p:cTn id="21" dur="2000" fill="hold"/>
                                        <p:tgtEl>
                                          <p:spTgt spid="57"/>
                                        </p:tgtEl>
                                        <p:attrNameLst>
                                          <p:attrName>ppt_x</p:attrName>
                                          <p:attrName>ppt_y</p:attrName>
                                        </p:attrNameLst>
                                      </p:cBhvr>
                                      <p:rCtr x="-104" y="26782"/>
                                    </p:animMotion>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22"/>
                                        </p:tgtEl>
                                      </p:cBhvr>
                                    </p:animEffect>
                                    <p:animScale>
                                      <p:cBhvr>
                                        <p:cTn id="28" dur="7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3" grpId="0"/>
      <p:bldP spid="23" grpId="1"/>
      <p:bldP spid="2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99F0-AEF8-E311-8EC6-5C5DF3D35FEA}"/>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934B39A5-1A20-55AA-A2DC-6AA028901C82}"/>
              </a:ext>
            </a:extLst>
          </p:cNvPr>
          <p:cNvSpPr/>
          <p:nvPr/>
        </p:nvSpPr>
        <p:spPr>
          <a:xfrm>
            <a:off x="-205550" y="4696791"/>
            <a:ext cx="12603102" cy="1908629"/>
          </a:xfrm>
          <a:prstGeom prst="rect">
            <a:avLst/>
          </a:prstGeom>
          <a:solidFill>
            <a:schemeClr val="accent2">
              <a:lumMod val="60000"/>
              <a:lumOff val="40000"/>
              <a:alpha val="4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Graphic 2" descr="Radiomicrofoon met effen opvulling">
            <a:extLst>
              <a:ext uri="{FF2B5EF4-FFF2-40B4-BE49-F238E27FC236}">
                <a16:creationId xmlns:a16="http://schemas.microsoft.com/office/drawing/2014/main" id="{19636E01-9707-F0E2-5591-E201A373E5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421944" y="5206212"/>
            <a:ext cx="889788" cy="889788"/>
          </a:xfrm>
          <a:prstGeom prst="rect">
            <a:avLst/>
          </a:prstGeom>
          <a:effectLst>
            <a:outerShdw blurRad="50800" dist="38100" dir="2700000" algn="tl" rotWithShape="0">
              <a:prstClr val="black">
                <a:alpha val="40000"/>
              </a:prstClr>
            </a:outerShdw>
          </a:effectLst>
        </p:spPr>
      </p:pic>
      <p:pic>
        <p:nvPicPr>
          <p:cNvPr id="4" name="Graphic 3" descr="Volume met effen opvulling">
            <a:extLst>
              <a:ext uri="{FF2B5EF4-FFF2-40B4-BE49-F238E27FC236}">
                <a16:creationId xmlns:a16="http://schemas.microsoft.com/office/drawing/2014/main" id="{1F12DF12-7F09-BC36-FB7E-843678A9808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394265" y="4949371"/>
            <a:ext cx="1403470" cy="1403470"/>
          </a:xfrm>
          <a:prstGeom prst="rect">
            <a:avLst/>
          </a:prstGeom>
          <a:effectLst>
            <a:outerShdw blurRad="50800" dist="38100" dir="2700000" algn="tl" rotWithShape="0">
              <a:prstClr val="black">
                <a:alpha val="40000"/>
              </a:prstClr>
            </a:outerShdw>
          </a:effectLst>
        </p:spPr>
      </p:pic>
      <p:pic>
        <p:nvPicPr>
          <p:cNvPr id="8" name="Graphic 7">
            <a:extLst>
              <a:ext uri="{FF2B5EF4-FFF2-40B4-BE49-F238E27FC236}">
                <a16:creationId xmlns:a16="http://schemas.microsoft.com/office/drawing/2014/main" id="{8EE86FFC-DDA8-A45C-F66C-6429A996ABD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963620" y="5206212"/>
            <a:ext cx="889788" cy="889788"/>
          </a:xfrm>
          <a:prstGeom prst="rect">
            <a:avLst/>
          </a:prstGeom>
          <a:effectLst>
            <a:outerShdw blurRad="50800" dist="38100" dir="2700000" algn="tl" rotWithShape="0">
              <a:prstClr val="black">
                <a:alpha val="40000"/>
              </a:prstClr>
            </a:outerShdw>
          </a:effectLst>
        </p:spPr>
      </p:pic>
      <p:pic>
        <p:nvPicPr>
          <p:cNvPr id="10" name="Graphic 9" descr="Verward persoon met effen opvulling">
            <a:extLst>
              <a:ext uri="{FF2B5EF4-FFF2-40B4-BE49-F238E27FC236}">
                <a16:creationId xmlns:a16="http://schemas.microsoft.com/office/drawing/2014/main" id="{F4B48DBF-09A2-E842-AACB-5B73AB6A01EC}"/>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192782" y="5206212"/>
            <a:ext cx="889788" cy="889788"/>
          </a:xfrm>
          <a:prstGeom prst="rect">
            <a:avLst/>
          </a:prstGeom>
          <a:effectLst>
            <a:outerShdw blurRad="50800" dist="38100" dir="2700000" algn="tl" rotWithShape="0">
              <a:prstClr val="black">
                <a:alpha val="40000"/>
              </a:prstClr>
            </a:outerShdw>
          </a:effectLst>
        </p:spPr>
      </p:pic>
      <p:pic>
        <p:nvPicPr>
          <p:cNvPr id="11" name="Graphic 10" descr="Hersenen met effen opvulling">
            <a:extLst>
              <a:ext uri="{FF2B5EF4-FFF2-40B4-BE49-F238E27FC236}">
                <a16:creationId xmlns:a16="http://schemas.microsoft.com/office/drawing/2014/main" id="{3A822921-F6CC-44F5-8680-6D6C7E2FFF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75899" y="5206212"/>
            <a:ext cx="889788" cy="889788"/>
          </a:xfrm>
          <a:prstGeom prst="rect">
            <a:avLst/>
          </a:prstGeom>
          <a:effectLst>
            <a:outerShdw blurRad="50800" dist="38100" dir="2700000" algn="tl" rotWithShape="0">
              <a:prstClr val="black">
                <a:alpha val="40000"/>
              </a:prstClr>
            </a:outerShdw>
          </a:effectLst>
        </p:spPr>
      </p:pic>
      <p:sp>
        <p:nvSpPr>
          <p:cNvPr id="6" name="Gelijkbenige driehoek 5">
            <a:extLst>
              <a:ext uri="{FF2B5EF4-FFF2-40B4-BE49-F238E27FC236}">
                <a16:creationId xmlns:a16="http://schemas.microsoft.com/office/drawing/2014/main" id="{721E38CD-3F71-1946-974A-83A106F4C041}"/>
              </a:ext>
            </a:extLst>
          </p:cNvPr>
          <p:cNvSpPr/>
          <p:nvPr/>
        </p:nvSpPr>
        <p:spPr>
          <a:xfrm>
            <a:off x="5565648" y="6352841"/>
            <a:ext cx="1060704" cy="505081"/>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 name="Groep 18">
            <a:extLst>
              <a:ext uri="{FF2B5EF4-FFF2-40B4-BE49-F238E27FC236}">
                <a16:creationId xmlns:a16="http://schemas.microsoft.com/office/drawing/2014/main" id="{4F535377-DD25-31D9-88A4-C6AA4879F757}"/>
              </a:ext>
            </a:extLst>
          </p:cNvPr>
          <p:cNvGrpSpPr/>
          <p:nvPr/>
        </p:nvGrpSpPr>
        <p:grpSpPr>
          <a:xfrm>
            <a:off x="-6400446" y="-1666171"/>
            <a:ext cx="6209196" cy="5361871"/>
            <a:chOff x="-6400446" y="-1666171"/>
            <a:chExt cx="6209196" cy="5361871"/>
          </a:xfrm>
        </p:grpSpPr>
        <p:sp>
          <p:nvSpPr>
            <p:cNvPr id="20" name="Rechthoek 19">
              <a:extLst>
                <a:ext uri="{FF2B5EF4-FFF2-40B4-BE49-F238E27FC236}">
                  <a16:creationId xmlns:a16="http://schemas.microsoft.com/office/drawing/2014/main" id="{9D6A2A5D-198C-1D51-7C38-E294FF68021F}"/>
                </a:ext>
              </a:extLst>
            </p:cNvPr>
            <p:cNvSpPr/>
            <p:nvPr/>
          </p:nvSpPr>
          <p:spPr>
            <a:xfrm>
              <a:off x="-6400446" y="-1666171"/>
              <a:ext cx="6202300" cy="5361871"/>
            </a:xfrm>
            <a:prstGeom prst="rect">
              <a:avLst/>
            </a:prstGeom>
            <a:solidFill>
              <a:schemeClr val="accent2">
                <a:lumMod val="60000"/>
                <a:lumOff val="40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Rechthoek 20">
              <a:extLst>
                <a:ext uri="{FF2B5EF4-FFF2-40B4-BE49-F238E27FC236}">
                  <a16:creationId xmlns:a16="http://schemas.microsoft.com/office/drawing/2014/main" id="{DD62D746-6C02-0B4F-6F11-A39288857370}"/>
                </a:ext>
              </a:extLst>
            </p:cNvPr>
            <p:cNvSpPr/>
            <p:nvPr/>
          </p:nvSpPr>
          <p:spPr>
            <a:xfrm>
              <a:off x="-6393550" y="494506"/>
              <a:ext cx="6202300"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id="{0F82A133-1E82-363C-370E-BB319164F6D6}"/>
                </a:ext>
              </a:extLst>
            </p:cNvPr>
            <p:cNvSpPr txBox="1"/>
            <p:nvPr/>
          </p:nvSpPr>
          <p:spPr>
            <a:xfrm>
              <a:off x="-4932916" y="758620"/>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23" name="Tekstvak 22">
              <a:extLst>
                <a:ext uri="{FF2B5EF4-FFF2-40B4-BE49-F238E27FC236}">
                  <a16:creationId xmlns:a16="http://schemas.microsoft.com/office/drawing/2014/main" id="{0C306AAB-DB64-3950-9EB0-4EEE7110CD16}"/>
                </a:ext>
              </a:extLst>
            </p:cNvPr>
            <p:cNvSpPr txBox="1"/>
            <p:nvPr/>
          </p:nvSpPr>
          <p:spPr>
            <a:xfrm>
              <a:off x="-6255695" y="2052250"/>
              <a:ext cx="5912796" cy="954107"/>
            </a:xfrm>
            <a:prstGeom prst="rect">
              <a:avLst/>
            </a:prstGeom>
            <a:noFill/>
          </p:spPr>
          <p:txBody>
            <a:bodyPr wrap="square" rtlCol="0">
              <a:spAutoFit/>
            </a:bodyPr>
            <a:lstStyle/>
            <a:p>
              <a:pPr algn="ctr"/>
              <a:r>
                <a:rPr lang="nl-NL" sz="2800" dirty="0">
                  <a:solidFill>
                    <a:schemeClr val="bg1"/>
                  </a:solidFill>
                  <a:latin typeface="Congenial" panose="02000503040000020004" pitchFamily="2" charset="0"/>
                </a:rPr>
                <a:t>Geef de titel van het nummer + de naam van de artiest</a:t>
              </a:r>
            </a:p>
          </p:txBody>
        </p:sp>
      </p:grpSp>
      <p:sp>
        <p:nvSpPr>
          <p:cNvPr id="24" name="Tekstvak 23">
            <a:extLst>
              <a:ext uri="{FF2B5EF4-FFF2-40B4-BE49-F238E27FC236}">
                <a16:creationId xmlns:a16="http://schemas.microsoft.com/office/drawing/2014/main" id="{3AD5C68A-36B8-5C49-7C1E-A3F03A036B0C}"/>
              </a:ext>
            </a:extLst>
          </p:cNvPr>
          <p:cNvSpPr txBox="1"/>
          <p:nvPr/>
        </p:nvSpPr>
        <p:spPr>
          <a:xfrm>
            <a:off x="489816" y="3958195"/>
            <a:ext cx="7670690"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28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28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25" name="Tekstvak 24">
            <a:extLst>
              <a:ext uri="{FF2B5EF4-FFF2-40B4-BE49-F238E27FC236}">
                <a16:creationId xmlns:a16="http://schemas.microsoft.com/office/drawing/2014/main" id="{92F08B4E-3664-1EFB-2316-F299E0223E4D}"/>
              </a:ext>
            </a:extLst>
          </p:cNvPr>
          <p:cNvSpPr txBox="1"/>
          <p:nvPr/>
        </p:nvSpPr>
        <p:spPr>
          <a:xfrm>
            <a:off x="965107" y="3958195"/>
            <a:ext cx="672010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26" name="Tekstvak 25">
            <a:extLst>
              <a:ext uri="{FF2B5EF4-FFF2-40B4-BE49-F238E27FC236}">
                <a16:creationId xmlns:a16="http://schemas.microsoft.com/office/drawing/2014/main" id="{E2C3B30C-60D4-C2D4-DCBA-4D0E493BB4B0}"/>
              </a:ext>
            </a:extLst>
          </p:cNvPr>
          <p:cNvSpPr txBox="1"/>
          <p:nvPr/>
        </p:nvSpPr>
        <p:spPr>
          <a:xfrm>
            <a:off x="198872" y="3958195"/>
            <a:ext cx="8252579" cy="578882"/>
          </a:xfrm>
          <a:prstGeom prst="roundRect">
            <a:avLst/>
          </a:prstGeom>
          <a:noFill/>
        </p:spPr>
        <p:txBody>
          <a:bodyPr wrap="none" rtlCol="0">
            <a:spAutoFit/>
          </a:bodyPr>
          <a:lstStyle/>
          <a:p>
            <a:pPr algn="ctr"/>
            <a:r>
              <a:rPr lang="nl-NL" sz="28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41" name="Groep 40">
            <a:extLst>
              <a:ext uri="{FF2B5EF4-FFF2-40B4-BE49-F238E27FC236}">
                <a16:creationId xmlns:a16="http://schemas.microsoft.com/office/drawing/2014/main" id="{3D4A7B9E-4441-D25D-08A7-4E549EF28BA2}"/>
              </a:ext>
            </a:extLst>
          </p:cNvPr>
          <p:cNvGrpSpPr/>
          <p:nvPr/>
        </p:nvGrpSpPr>
        <p:grpSpPr>
          <a:xfrm>
            <a:off x="7242629" y="-4648200"/>
            <a:ext cx="5154923" cy="5511800"/>
            <a:chOff x="7658100" y="-4648200"/>
            <a:chExt cx="4739452" cy="5511800"/>
          </a:xfrm>
        </p:grpSpPr>
        <p:grpSp>
          <p:nvGrpSpPr>
            <p:cNvPr id="42" name="Groep 41">
              <a:extLst>
                <a:ext uri="{FF2B5EF4-FFF2-40B4-BE49-F238E27FC236}">
                  <a16:creationId xmlns:a16="http://schemas.microsoft.com/office/drawing/2014/main" id="{898DD16C-A8E8-D201-B18A-A0C5DB58D1B9}"/>
                </a:ext>
              </a:extLst>
            </p:cNvPr>
            <p:cNvGrpSpPr/>
            <p:nvPr/>
          </p:nvGrpSpPr>
          <p:grpSpPr>
            <a:xfrm>
              <a:off x="7658100" y="-4648200"/>
              <a:ext cx="4739452" cy="5511800"/>
              <a:chOff x="7658100" y="-4648200"/>
              <a:chExt cx="4739452" cy="5511800"/>
            </a:xfrm>
          </p:grpSpPr>
          <p:grpSp>
            <p:nvGrpSpPr>
              <p:cNvPr id="46" name="Groep 45">
                <a:extLst>
                  <a:ext uri="{FF2B5EF4-FFF2-40B4-BE49-F238E27FC236}">
                    <a16:creationId xmlns:a16="http://schemas.microsoft.com/office/drawing/2014/main" id="{33EFAE4B-709C-44FB-120D-D4A1D33BF23F}"/>
                  </a:ext>
                </a:extLst>
              </p:cNvPr>
              <p:cNvGrpSpPr/>
              <p:nvPr/>
            </p:nvGrpSpPr>
            <p:grpSpPr>
              <a:xfrm>
                <a:off x="7658100" y="-4648200"/>
                <a:ext cx="4739452" cy="5511800"/>
                <a:chOff x="7658100" y="-4648200"/>
                <a:chExt cx="4739452" cy="5511800"/>
              </a:xfrm>
              <a:effectLst>
                <a:outerShdw blurRad="50800" dist="38100" dir="2700000" algn="tl" rotWithShape="0">
                  <a:prstClr val="black">
                    <a:alpha val="40000"/>
                  </a:prstClr>
                </a:outerShdw>
              </a:effectLst>
            </p:grpSpPr>
            <p:sp>
              <p:nvSpPr>
                <p:cNvPr id="48" name="Rechthoek: afgeronde hoeken 14">
                  <a:extLst>
                    <a:ext uri="{FF2B5EF4-FFF2-40B4-BE49-F238E27FC236}">
                      <a16:creationId xmlns:a16="http://schemas.microsoft.com/office/drawing/2014/main" id="{6A6B3F76-CABB-8B6B-B1A6-B47F5A9CF3F2}"/>
                    </a:ext>
                  </a:extLst>
                </p:cNvPr>
                <p:cNvSpPr/>
                <p:nvPr/>
              </p:nvSpPr>
              <p:spPr>
                <a:xfrm rot="10800000">
                  <a:off x="11013993" y="0"/>
                  <a:ext cx="914400" cy="863600"/>
                </a:xfrm>
                <a:prstGeom prst="round2SameRect">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endParaRPr lang="nl-NL" dirty="0"/>
                </a:p>
              </p:txBody>
            </p:sp>
            <p:sp>
              <p:nvSpPr>
                <p:cNvPr id="49" name="Rechthoek: afgeronde hoeken 48">
                  <a:extLst>
                    <a:ext uri="{FF2B5EF4-FFF2-40B4-BE49-F238E27FC236}">
                      <a16:creationId xmlns:a16="http://schemas.microsoft.com/office/drawing/2014/main" id="{D715F904-F43B-D20C-8FC2-26E47463B5CF}"/>
                    </a:ext>
                  </a:extLst>
                </p:cNvPr>
                <p:cNvSpPr/>
                <p:nvPr/>
              </p:nvSpPr>
              <p:spPr>
                <a:xfrm>
                  <a:off x="7658100" y="-4648200"/>
                  <a:ext cx="4739452" cy="4651173"/>
                </a:xfrm>
                <a:prstGeom prst="roundRect">
                  <a:avLst>
                    <a:gd name="adj" fmla="val 9819"/>
                  </a:avLst>
                </a:prstGeom>
                <a:solidFill>
                  <a:schemeClr val="accent2">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bIns="180000" numCol="2" spcCol="216000" rtlCol="0" anchor="b" anchorCtr="0"/>
                <a:lstStyle/>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Artiest goed: </a:t>
                  </a:r>
                </a:p>
                <a:p>
                  <a:pPr marL="285750" indent="-285750">
                    <a:buFontTx/>
                    <a:buChar char="-"/>
                  </a:pPr>
                  <a:r>
                    <a:rPr lang="nl-NL" dirty="0">
                      <a:effectLst>
                        <a:outerShdw blurRad="50800" dist="38100" dir="2700000" algn="tl" rotWithShape="0">
                          <a:prstClr val="black">
                            <a:alpha val="40000"/>
                          </a:prstClr>
                        </a:outerShdw>
                      </a:effectLst>
                    </a:rPr>
                    <a:t>1 punt </a:t>
                  </a:r>
                </a:p>
                <a:p>
                  <a:pPr marL="285750" indent="-285750">
                    <a:buFontTx/>
                    <a:buChar char="-"/>
                  </a:pPr>
                  <a:endParaRPr lang="nl-NL" dirty="0">
                    <a:effectLst>
                      <a:outerShdw blurRad="50800" dist="38100" dir="2700000" algn="tl" rotWithShape="0">
                        <a:prstClr val="black">
                          <a:alpha val="40000"/>
                        </a:prstClr>
                      </a:outerShdw>
                    </a:effectLst>
                  </a:endParaRPr>
                </a:p>
                <a:p>
                  <a:pPr marL="285750" indent="-285750">
                    <a:buFontTx/>
                    <a:buChar char="-"/>
                  </a:pPr>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endParaRPr lang="nl-NL" dirty="0">
                    <a:effectLst>
                      <a:outerShdw blurRad="50800" dist="38100" dir="2700000" algn="tl" rotWithShape="0">
                        <a:prstClr val="black">
                          <a:alpha val="40000"/>
                        </a:prstClr>
                      </a:outerShdw>
                    </a:effectLst>
                  </a:endParaRPr>
                </a:p>
                <a:p>
                  <a:r>
                    <a:rPr lang="nl-NL" dirty="0">
                      <a:effectLst>
                        <a:outerShdw blurRad="50800" dist="38100" dir="2700000" algn="tl" rotWithShape="0">
                          <a:prstClr val="black">
                            <a:alpha val="40000"/>
                          </a:prstClr>
                        </a:outerShdw>
                      </a:effectLst>
                    </a:rPr>
                    <a:t>Nummer goed:</a:t>
                  </a:r>
                </a:p>
                <a:p>
                  <a:pPr marL="285750" indent="-285750">
                    <a:buFontTx/>
                    <a:buChar char="-"/>
                  </a:pPr>
                  <a:r>
                    <a:rPr lang="nl-NL" dirty="0">
                      <a:effectLst>
                        <a:outerShdw blurRad="50800" dist="38100" dir="2700000" algn="tl" rotWithShape="0">
                          <a:prstClr val="black">
                            <a:alpha val="40000"/>
                          </a:prstClr>
                        </a:outerShdw>
                      </a:effectLst>
                    </a:rPr>
                    <a:t>1 punt</a:t>
                  </a:r>
                </a:p>
              </p:txBody>
            </p:sp>
          </p:grpSp>
          <p:pic>
            <p:nvPicPr>
              <p:cNvPr id="47" name="Graphic 46" descr="Klantbeoordeling met effen opvulling">
                <a:extLst>
                  <a:ext uri="{FF2B5EF4-FFF2-40B4-BE49-F238E27FC236}">
                    <a16:creationId xmlns:a16="http://schemas.microsoft.com/office/drawing/2014/main" id="{8ED83D7D-14BC-7FE3-F519-05097A2C892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98094" y="2972"/>
                <a:ext cx="746198" cy="746198"/>
              </a:xfrm>
              <a:prstGeom prst="rect">
                <a:avLst/>
              </a:prstGeom>
              <a:effectLst>
                <a:outerShdw blurRad="50800" dist="38100" dir="2700000" algn="tl" rotWithShape="0">
                  <a:prstClr val="black">
                    <a:alpha val="40000"/>
                  </a:prstClr>
                </a:outerShdw>
              </a:effectLst>
            </p:spPr>
          </p:pic>
        </p:grpSp>
        <p:sp>
          <p:nvSpPr>
            <p:cNvPr id="43" name="Rechthoek 42">
              <a:extLst>
                <a:ext uri="{FF2B5EF4-FFF2-40B4-BE49-F238E27FC236}">
                  <a16:creationId xmlns:a16="http://schemas.microsoft.com/office/drawing/2014/main" id="{2A2F613A-4FB5-A192-89B1-9AC862402861}"/>
                </a:ext>
              </a:extLst>
            </p:cNvPr>
            <p:cNvSpPr/>
            <p:nvPr/>
          </p:nvSpPr>
          <p:spPr>
            <a:xfrm>
              <a:off x="7658100" y="-3528655"/>
              <a:ext cx="4739452" cy="607000"/>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ekstvak 43">
              <a:extLst>
                <a:ext uri="{FF2B5EF4-FFF2-40B4-BE49-F238E27FC236}">
                  <a16:creationId xmlns:a16="http://schemas.microsoft.com/office/drawing/2014/main" id="{5DCE6661-856E-1108-5A54-290B623B9CF9}"/>
                </a:ext>
              </a:extLst>
            </p:cNvPr>
            <p:cNvSpPr txBox="1"/>
            <p:nvPr/>
          </p:nvSpPr>
          <p:spPr>
            <a:xfrm>
              <a:off x="8983309" y="-3517543"/>
              <a:ext cx="2089033" cy="584775"/>
            </a:xfrm>
            <a:prstGeom prst="rect">
              <a:avLst/>
            </a:prstGeom>
            <a:noFill/>
          </p:spPr>
          <p:txBody>
            <a:bodyPr wrap="none" rtlCol="0">
              <a:spAutoFit/>
            </a:bodyPr>
            <a:lstStyle/>
            <a:p>
              <a:r>
                <a:rPr lang="nl-NL" sz="3200" dirty="0">
                  <a:solidFill>
                    <a:schemeClr val="bg1"/>
                  </a:solidFill>
                </a:rPr>
                <a:t>Antwoord</a:t>
              </a:r>
            </a:p>
          </p:txBody>
        </p:sp>
        <p:sp>
          <p:nvSpPr>
            <p:cNvPr id="45" name="Tekstvak 44">
              <a:extLst>
                <a:ext uri="{FF2B5EF4-FFF2-40B4-BE49-F238E27FC236}">
                  <a16:creationId xmlns:a16="http://schemas.microsoft.com/office/drawing/2014/main" id="{224074E9-C694-A618-F60B-66B060C7F3D0}"/>
                </a:ext>
              </a:extLst>
            </p:cNvPr>
            <p:cNvSpPr txBox="1"/>
            <p:nvPr/>
          </p:nvSpPr>
          <p:spPr>
            <a:xfrm>
              <a:off x="7752979" y="-2870129"/>
              <a:ext cx="4549692" cy="523220"/>
            </a:xfrm>
            <a:prstGeom prst="rect">
              <a:avLst/>
            </a:prstGeom>
            <a:noFill/>
          </p:spPr>
          <p:txBody>
            <a:bodyPr wrap="square" rtlCol="0">
              <a:spAutoFit/>
            </a:bodyPr>
            <a:lstStyle/>
            <a:p>
              <a:pPr algn="ctr"/>
              <a:r>
                <a:rPr lang="nl-NL" sz="2800" dirty="0">
                  <a:solidFill>
                    <a:schemeClr val="bg1"/>
                  </a:solidFill>
                </a:rPr>
                <a:t>Onderweg - Abel</a:t>
              </a:r>
            </a:p>
          </p:txBody>
        </p:sp>
      </p:grpSp>
      <p:pic>
        <p:nvPicPr>
          <p:cNvPr id="5" name="Treur niet (ode aan het leven) - Diggy Dex ft. JW Roy (LYRICS VIDEO) (320 KBps)">
            <a:hlinkClick r:id="" action="ppaction://media"/>
            <a:extLst>
              <a:ext uri="{FF2B5EF4-FFF2-40B4-BE49-F238E27FC236}">
                <a16:creationId xmlns:a16="http://schemas.microsoft.com/office/drawing/2014/main" id="{8D8D8AF5-F5F8-E780-FD81-817AC9ACCEBC}"/>
              </a:ext>
            </a:extLst>
          </p:cNvPr>
          <p:cNvPicPr>
            <a:picLocks noChangeAspect="1"/>
          </p:cNvPicPr>
          <p:nvPr>
            <a:audioFile r:link="rId1"/>
            <p:extLst>
              <p:ext uri="{DAA4B4D4-6D71-4841-9C94-3DE7FCFB9230}">
                <p14:media xmlns:p14="http://schemas.microsoft.com/office/powerpoint/2010/main" r:embed="rId2">
                  <p14:trim st="12611"/>
                </p14:media>
              </p:ext>
            </p:extLst>
          </p:nvPr>
        </p:nvPicPr>
        <p:blipFill>
          <a:blip r:embed="rId18"/>
          <a:stretch>
            <a:fillRect/>
          </a:stretch>
        </p:blipFill>
        <p:spPr>
          <a:xfrm>
            <a:off x="1806575" y="-4041775"/>
            <a:ext cx="609600" cy="609600"/>
          </a:xfrm>
          <a:prstGeom prst="rect">
            <a:avLst/>
          </a:prstGeom>
        </p:spPr>
      </p:pic>
      <p:pic>
        <p:nvPicPr>
          <p:cNvPr id="9" name="Picture 2">
            <a:extLst>
              <a:ext uri="{FF2B5EF4-FFF2-40B4-BE49-F238E27FC236}">
                <a16:creationId xmlns:a16="http://schemas.microsoft.com/office/drawing/2014/main" id="{2D47AE43-445E-6EC8-71F3-08DBE3E4437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758825" y="4696791"/>
            <a:ext cx="1907764" cy="1907764"/>
          </a:xfrm>
          <a:prstGeom prst="rect">
            <a:avLst/>
          </a:prstGeom>
          <a:noFill/>
          <a:ln w="63500">
            <a:solidFill>
              <a:schemeClr val="bg1"/>
            </a:solidFill>
          </a:ln>
          <a:extLst>
            <a:ext uri="{909E8E84-426E-40DD-AFC4-6F175D3DCCD1}">
              <a14:hiddenFill xmlns:a14="http://schemas.microsoft.com/office/drawing/2010/main">
                <a:solidFill>
                  <a:srgbClr val="FFFFFF"/>
                </a:solidFill>
              </a14:hiddenFill>
            </a:ext>
          </a:extLst>
        </p:spPr>
      </p:pic>
      <p:pic>
        <p:nvPicPr>
          <p:cNvPr id="2" name="Onderweg">
            <a:hlinkClick r:id="" action="ppaction://media"/>
            <a:extLst>
              <a:ext uri="{FF2B5EF4-FFF2-40B4-BE49-F238E27FC236}">
                <a16:creationId xmlns:a16="http://schemas.microsoft.com/office/drawing/2014/main" id="{963BF8F3-93E2-D7CA-EB73-562D7A4057A6}"/>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3711193" y="-2992794"/>
            <a:ext cx="609600" cy="609600"/>
          </a:xfrm>
          <a:prstGeom prst="rect">
            <a:avLst/>
          </a:prstGeom>
        </p:spPr>
      </p:pic>
    </p:spTree>
    <p:extLst>
      <p:ext uri="{BB962C8B-B14F-4D97-AF65-F5344CB8AC3E}">
        <p14:creationId xmlns:p14="http://schemas.microsoft.com/office/powerpoint/2010/main" val="89219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5E-6 3.33333E-6 L 0.525 0.00532 " pathEditMode="relative" rAng="0" ptsTypes="AA">
                                      <p:cBhvr>
                                        <p:cTn id="6" dur="2000" fill="hold"/>
                                        <p:tgtEl>
                                          <p:spTgt spid="19"/>
                                        </p:tgtEl>
                                        <p:attrNameLst>
                                          <p:attrName>ppt_x</p:attrName>
                                          <p:attrName>ppt_y</p:attrName>
                                        </p:attrNameLst>
                                      </p:cBhvr>
                                      <p:rCtr x="26250" y="255"/>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26" presetClass="emph" presetSubtype="0" repeatCount="indefinite" fill="hold" grpId="1" nodeType="withEffect">
                                  <p:stCondLst>
                                    <p:cond delay="0"/>
                                  </p:stCondLst>
                                  <p:childTnLst>
                                    <p:animEffect transition="out" filter="fade">
                                      <p:cBhvr>
                                        <p:cTn id="12" dur="1500" tmFilter="0, 0; .2, .5; .8, .5; 1, 0"/>
                                        <p:tgtEl>
                                          <p:spTgt spid="26"/>
                                        </p:tgtEl>
                                      </p:cBhvr>
                                    </p:animEffect>
                                    <p:animScale>
                                      <p:cBhvr>
                                        <p:cTn id="13" dur="750" autoRev="1" fill="hold"/>
                                        <p:tgtEl>
                                          <p:spTgt spid="2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2" nodeType="click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190066" fill="hold"/>
                                        <p:tgtEl>
                                          <p:spTgt spid="2"/>
                                        </p:tgtEl>
                                      </p:cBhvr>
                                    </p:cmd>
                                  </p:childTnLst>
                                </p:cTn>
                              </p:par>
                              <p:par>
                                <p:cTn id="21" presetID="10" presetClass="entr" presetSubtype="0" fill="hold" grpId="0" nodeType="withEffect">
                                  <p:stCondLst>
                                    <p:cond delay="500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26" presetClass="emph" presetSubtype="0" repeatCount="indefinite" fill="hold" grpId="1" nodeType="withEffect">
                                  <p:stCondLst>
                                    <p:cond delay="0"/>
                                  </p:stCondLst>
                                  <p:childTnLst>
                                    <p:animEffect transition="out" filter="fade">
                                      <p:cBhvr>
                                        <p:cTn id="25" dur="1500" tmFilter="0, 0; .2, .5; .8, .5; 1, 0"/>
                                        <p:tgtEl>
                                          <p:spTgt spid="25"/>
                                        </p:tgtEl>
                                      </p:cBhvr>
                                    </p:animEffect>
                                    <p:animScale>
                                      <p:cBhvr>
                                        <p:cTn id="26" dur="750" autoRev="1" fill="hold"/>
                                        <p:tgtEl>
                                          <p:spTgt spid="2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1.45833E-6 -4.07407E-6 L -0.00208 0.53565 " pathEditMode="relative" rAng="0" ptsTypes="AA">
                                      <p:cBhvr>
                                        <p:cTn id="34" dur="2000" fill="hold"/>
                                        <p:tgtEl>
                                          <p:spTgt spid="41"/>
                                        </p:tgtEl>
                                        <p:attrNameLst>
                                          <p:attrName>ppt_x</p:attrName>
                                          <p:attrName>ppt_y</p:attrName>
                                        </p:attrNameLst>
                                      </p:cBhvr>
                                      <p:rCtr x="-104" y="26782"/>
                                    </p:animMotion>
                                  </p:childTnLst>
                                </p:cTn>
                              </p:par>
                              <p:par>
                                <p:cTn id="35" presetID="2" presetClass="entr" presetSubtype="8" accel="50000" decel="5000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000" fill="hold"/>
                                        <p:tgtEl>
                                          <p:spTgt spid="9"/>
                                        </p:tgtEl>
                                        <p:attrNameLst>
                                          <p:attrName>ppt_x</p:attrName>
                                        </p:attrNameLst>
                                      </p:cBhvr>
                                      <p:tavLst>
                                        <p:tav tm="0">
                                          <p:val>
                                            <p:strVal val="0-#ppt_w/2"/>
                                          </p:val>
                                        </p:tav>
                                        <p:tav tm="100000">
                                          <p:val>
                                            <p:strVal val="#ppt_x"/>
                                          </p:val>
                                        </p:tav>
                                      </p:tavLst>
                                    </p:anim>
                                    <p:anim calcmode="lin" valueType="num">
                                      <p:cBhvr additive="base">
                                        <p:cTn id="38" dur="2000" fill="hold"/>
                                        <p:tgtEl>
                                          <p:spTgt spid="9"/>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6" presetClass="emph" presetSubtype="0" repeatCount="indefinite" fill="hold" grpId="1" nodeType="withEffect">
                                  <p:stCondLst>
                                    <p:cond delay="0"/>
                                  </p:stCondLst>
                                  <p:childTnLst>
                                    <p:animEffect transition="out" filter="fade">
                                      <p:cBhvr>
                                        <p:cTn id="43" dur="1500" tmFilter="0, 0; .2, .5; .8, .5; 1, 0"/>
                                        <p:tgtEl>
                                          <p:spTgt spid="24"/>
                                        </p:tgtEl>
                                      </p:cBhvr>
                                    </p:animEffect>
                                    <p:animScale>
                                      <p:cBhvr>
                                        <p:cTn id="44" dur="7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5"/>
                </p:tgtEl>
              </p:cMediaNode>
            </p:audio>
            <p:audio>
              <p:cMediaNode vol="80000">
                <p:cTn id="46" fill="hold" display="0">
                  <p:stCondLst>
                    <p:cond delay="indefinite"/>
                  </p:stCondLst>
                  <p:endCondLst>
                    <p:cond evt="onStopAudio" delay="0">
                      <p:tgtEl>
                        <p:sldTgt/>
                      </p:tgtEl>
                    </p:cond>
                  </p:endCondLst>
                </p:cTn>
                <p:tgtEl>
                  <p:spTgt spid="2"/>
                </p:tgtEl>
              </p:cMediaNode>
            </p:audio>
          </p:childTnLst>
        </p:cTn>
      </p:par>
    </p:tnLst>
    <p:bldLst>
      <p:bldP spid="24" grpId="0"/>
      <p:bldP spid="24" grpId="1"/>
      <p:bldP spid="25" grpId="0"/>
      <p:bldP spid="25" grpId="1"/>
      <p:bldP spid="25" grpId="2"/>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p:nvPr/>
        </p:nvSpPr>
        <p:spPr>
          <a:xfrm>
            <a:off x="-1473073" y="1064332"/>
            <a:ext cx="15684373" cy="2433102"/>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2">
              <a:lumMod val="60000"/>
              <a:lumOff val="40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2">
                    <a:lumMod val="60000"/>
                    <a:lumOff val="40000"/>
                  </a:schemeClr>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ChangeAspect="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ChangeAspect="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ChangeAspect="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descr="Afbeelding met zwart, duisternis&#10;&#10;Door AI gegenereerde inhoud is mogelijk onjuist.">
            <a:extLst>
              <a:ext uri="{FF2B5EF4-FFF2-40B4-BE49-F238E27FC236}">
                <a16:creationId xmlns:a16="http://schemas.microsoft.com/office/drawing/2014/main" id="{C68A97F8-03BC-7CB3-8180-03A2F354F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Props1.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1D84D3-C8D3-4B4A-879A-FFD89736AA15}">
  <ds:schemaRefs>
    <ds:schemaRef ds:uri="http://schemas.microsoft.com/sharepoint/v3/contenttype/forms"/>
  </ds:schemaRefs>
</ds:datastoreItem>
</file>

<file path=customXml/itemProps3.xml><?xml version="1.0" encoding="utf-8"?>
<ds:datastoreItem xmlns:ds="http://schemas.openxmlformats.org/officeDocument/2006/customXml" ds:itemID="{E9A077C7-0A9D-4EBC-B8BA-8A95B6433CE9}">
  <ds:schemaRefs>
    <ds:schemaRef ds:uri="http://schemas.microsoft.com/office/2006/metadata/properties"/>
    <ds:schemaRef ds:uri="http://schemas.microsoft.com/office/infopath/2007/PartnerControls"/>
    <ds:schemaRef ds:uri="http://purl.org/dc/terms/"/>
    <ds:schemaRef ds:uri="http://purl.org/dc/elements/1.1/"/>
    <ds:schemaRef ds:uri="6fb6348f-7269-4368-8f55-3167c3408fa0"/>
    <ds:schemaRef ds:uri="http://schemas.microsoft.com/office/2006/documentManagement/types"/>
    <ds:schemaRef ds:uri="http://purl.org/dc/dcmitype/"/>
    <ds:schemaRef ds:uri="http://schemas.openxmlformats.org/package/2006/metadata/core-properties"/>
    <ds:schemaRef ds:uri="038b2640-8121-48df-855b-728195a433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1266</TotalTime>
  <Words>476</Words>
  <Application>Microsoft Office PowerPoint</Application>
  <PresentationFormat>Breedbeeld</PresentationFormat>
  <Paragraphs>121</Paragraphs>
  <Slides>8</Slides>
  <Notes>1</Notes>
  <HiddenSlides>0</HiddenSlides>
  <MMClips>4</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Aptos</vt:lpstr>
      <vt:lpstr>Arial</vt:lpstr>
      <vt:lpstr>Congenial</vt:lpstr>
      <vt:lpstr>Congenial Black</vt:lpstr>
      <vt:lpstr>Congenial SemiBold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1</cp:revision>
  <dcterms:created xsi:type="dcterms:W3CDTF">2025-10-14T07:38:38Z</dcterms:created>
  <dcterms:modified xsi:type="dcterms:W3CDTF">2026-04-18T18:26:16Z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